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Lst>
  <p:notesMasterIdLst>
    <p:notesMasterId r:id="rId2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71" r:id="rId19"/>
    <p:sldId id="272" r:id="rId20"/>
    <p:sldId id="267" r:id="rId21"/>
    <p:sldId id="273" r:id="rId22"/>
    <p:sldId id="269" r:id="rId23"/>
    <p:sldId id="270" r:id="rId24"/>
    <p:sldId id="275"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A"/>
    <a:srgbClr val="5B6770"/>
    <a:srgbClr val="AC145A"/>
    <a:srgbClr val="D0D3D4"/>
    <a:srgbClr val="1A1A1A"/>
    <a:srgbClr val="E31C79"/>
    <a:srgbClr val="F4CDD4"/>
    <a:srgbClr val="672146"/>
    <a:srgbClr val="D6D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729BF0-8ADF-4C91-9E6C-E8DE613BEF25}" v="38" dt="2023-10-13T10:52:21.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8860" autoAdjust="0"/>
  </p:normalViewPr>
  <p:slideViewPr>
    <p:cSldViewPr snapToGrid="0">
      <p:cViewPr varScale="1">
        <p:scale>
          <a:sx n="78" d="100"/>
          <a:sy n="78" d="100"/>
        </p:scale>
        <p:origin x="18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zard, Jill" userId="b32315f0-ec8e-4f6b-ab5a-441181a6c475" providerId="ADAL" clId="{57729BF0-8ADF-4C91-9E6C-E8DE613BEF25}"/>
    <pc:docChg chg="undo custSel addSld modSld">
      <pc:chgData name="Hazard, Jill" userId="b32315f0-ec8e-4f6b-ab5a-441181a6c475" providerId="ADAL" clId="{57729BF0-8ADF-4C91-9E6C-E8DE613BEF25}" dt="2023-10-13T10:53:20.142" v="2034" actId="20577"/>
      <pc:docMkLst>
        <pc:docMk/>
      </pc:docMkLst>
      <pc:sldChg chg="modSp mod">
        <pc:chgData name="Hazard, Jill" userId="b32315f0-ec8e-4f6b-ab5a-441181a6c475" providerId="ADAL" clId="{57729BF0-8ADF-4C91-9E6C-E8DE613BEF25}" dt="2023-10-13T08:41:34.055" v="111" actId="6549"/>
        <pc:sldMkLst>
          <pc:docMk/>
          <pc:sldMk cId="733255853" sldId="256"/>
        </pc:sldMkLst>
        <pc:spChg chg="mod">
          <ac:chgData name="Hazard, Jill" userId="b32315f0-ec8e-4f6b-ab5a-441181a6c475" providerId="ADAL" clId="{57729BF0-8ADF-4C91-9E6C-E8DE613BEF25}" dt="2023-10-13T08:41:34.055" v="111" actId="6549"/>
          <ac:spMkLst>
            <pc:docMk/>
            <pc:sldMk cId="733255853" sldId="256"/>
            <ac:spMk id="4" creationId="{D56DD7C5-3AC0-9724-9590-18A286009A02}"/>
          </ac:spMkLst>
        </pc:spChg>
      </pc:sldChg>
      <pc:sldChg chg="modSp mod modNotesTx">
        <pc:chgData name="Hazard, Jill" userId="b32315f0-ec8e-4f6b-ab5a-441181a6c475" providerId="ADAL" clId="{57729BF0-8ADF-4C91-9E6C-E8DE613BEF25}" dt="2023-10-13T09:30:45.752" v="510" actId="20577"/>
        <pc:sldMkLst>
          <pc:docMk/>
          <pc:sldMk cId="2636166150" sldId="258"/>
        </pc:sldMkLst>
        <pc:spChg chg="mod">
          <ac:chgData name="Hazard, Jill" userId="b32315f0-ec8e-4f6b-ab5a-441181a6c475" providerId="ADAL" clId="{57729BF0-8ADF-4C91-9E6C-E8DE613BEF25}" dt="2023-10-13T09:08:59.264" v="434" actId="313"/>
          <ac:spMkLst>
            <pc:docMk/>
            <pc:sldMk cId="2636166150" sldId="258"/>
            <ac:spMk id="3" creationId="{0D273F30-4124-B73A-8C22-BB3EDE6B1B78}"/>
          </ac:spMkLst>
        </pc:spChg>
      </pc:sldChg>
      <pc:sldChg chg="modSp mod modNotesTx">
        <pc:chgData name="Hazard, Jill" userId="b32315f0-ec8e-4f6b-ab5a-441181a6c475" providerId="ADAL" clId="{57729BF0-8ADF-4C91-9E6C-E8DE613BEF25}" dt="2023-10-13T09:31:45.764" v="600" actId="20577"/>
        <pc:sldMkLst>
          <pc:docMk/>
          <pc:sldMk cId="2080313023" sldId="259"/>
        </pc:sldMkLst>
        <pc:spChg chg="mod">
          <ac:chgData name="Hazard, Jill" userId="b32315f0-ec8e-4f6b-ab5a-441181a6c475" providerId="ADAL" clId="{57729BF0-8ADF-4C91-9E6C-E8DE613BEF25}" dt="2023-10-13T09:09:52.365" v="446" actId="20577"/>
          <ac:spMkLst>
            <pc:docMk/>
            <pc:sldMk cId="2080313023" sldId="259"/>
            <ac:spMk id="4" creationId="{C67B2865-4B4F-ED55-0C1D-1D1B2562696D}"/>
          </ac:spMkLst>
        </pc:spChg>
      </pc:sldChg>
      <pc:sldChg chg="modNotesTx">
        <pc:chgData name="Hazard, Jill" userId="b32315f0-ec8e-4f6b-ab5a-441181a6c475" providerId="ADAL" clId="{57729BF0-8ADF-4C91-9E6C-E8DE613BEF25}" dt="2023-10-13T09:32:55.608" v="639" actId="6549"/>
        <pc:sldMkLst>
          <pc:docMk/>
          <pc:sldMk cId="3712176352" sldId="260"/>
        </pc:sldMkLst>
      </pc:sldChg>
      <pc:sldChg chg="modNotesTx">
        <pc:chgData name="Hazard, Jill" userId="b32315f0-ec8e-4f6b-ab5a-441181a6c475" providerId="ADAL" clId="{57729BF0-8ADF-4C91-9E6C-E8DE613BEF25}" dt="2023-10-13T09:33:15.478" v="655" actId="6549"/>
        <pc:sldMkLst>
          <pc:docMk/>
          <pc:sldMk cId="348233355" sldId="261"/>
        </pc:sldMkLst>
      </pc:sldChg>
      <pc:sldChg chg="modNotesTx">
        <pc:chgData name="Hazard, Jill" userId="b32315f0-ec8e-4f6b-ab5a-441181a6c475" providerId="ADAL" clId="{57729BF0-8ADF-4C91-9E6C-E8DE613BEF25}" dt="2023-10-13T09:36:05.742" v="750" actId="6549"/>
        <pc:sldMkLst>
          <pc:docMk/>
          <pc:sldMk cId="648984774" sldId="262"/>
        </pc:sldMkLst>
      </pc:sldChg>
      <pc:sldChg chg="modNotesTx">
        <pc:chgData name="Hazard, Jill" userId="b32315f0-ec8e-4f6b-ab5a-441181a6c475" providerId="ADAL" clId="{57729BF0-8ADF-4C91-9E6C-E8DE613BEF25}" dt="2023-10-13T09:37:23.545" v="784" actId="20577"/>
        <pc:sldMkLst>
          <pc:docMk/>
          <pc:sldMk cId="1584412616" sldId="263"/>
        </pc:sldMkLst>
      </pc:sldChg>
      <pc:sldChg chg="modNotesTx">
        <pc:chgData name="Hazard, Jill" userId="b32315f0-ec8e-4f6b-ab5a-441181a6c475" providerId="ADAL" clId="{57729BF0-8ADF-4C91-9E6C-E8DE613BEF25}" dt="2023-10-13T10:35:33.800" v="1517" actId="6549"/>
        <pc:sldMkLst>
          <pc:docMk/>
          <pc:sldMk cId="775808672" sldId="264"/>
        </pc:sldMkLst>
      </pc:sldChg>
      <pc:sldChg chg="modSp mod modNotesTx">
        <pc:chgData name="Hazard, Jill" userId="b32315f0-ec8e-4f6b-ab5a-441181a6c475" providerId="ADAL" clId="{57729BF0-8ADF-4C91-9E6C-E8DE613BEF25}" dt="2023-10-13T10:42:38.270" v="1611" actId="6549"/>
        <pc:sldMkLst>
          <pc:docMk/>
          <pc:sldMk cId="2066960149" sldId="265"/>
        </pc:sldMkLst>
        <pc:spChg chg="mod">
          <ac:chgData name="Hazard, Jill" userId="b32315f0-ec8e-4f6b-ab5a-441181a6c475" providerId="ADAL" clId="{57729BF0-8ADF-4C91-9E6C-E8DE613BEF25}" dt="2023-10-13T09:11:32.904" v="448" actId="20577"/>
          <ac:spMkLst>
            <pc:docMk/>
            <pc:sldMk cId="2066960149" sldId="265"/>
            <ac:spMk id="2" creationId="{27417166-FB19-A26F-5C93-53F1AAA9BE85}"/>
          </ac:spMkLst>
        </pc:spChg>
        <pc:spChg chg="mod">
          <ac:chgData name="Hazard, Jill" userId="b32315f0-ec8e-4f6b-ab5a-441181a6c475" providerId="ADAL" clId="{57729BF0-8ADF-4C91-9E6C-E8DE613BEF25}" dt="2023-10-13T09:48:44.731" v="1143" actId="14100"/>
          <ac:spMkLst>
            <pc:docMk/>
            <pc:sldMk cId="2066960149" sldId="265"/>
            <ac:spMk id="11" creationId="{30DAFF2C-EE76-3D9E-27C6-510E5396C403}"/>
          </ac:spMkLst>
        </pc:spChg>
      </pc:sldChg>
      <pc:sldChg chg="modSp mod">
        <pc:chgData name="Hazard, Jill" userId="b32315f0-ec8e-4f6b-ab5a-441181a6c475" providerId="ADAL" clId="{57729BF0-8ADF-4C91-9E6C-E8DE613BEF25}" dt="2023-10-13T10:42:53.739" v="1614" actId="14100"/>
        <pc:sldMkLst>
          <pc:docMk/>
          <pc:sldMk cId="284402861" sldId="266"/>
        </pc:sldMkLst>
        <pc:cxnChg chg="mod">
          <ac:chgData name="Hazard, Jill" userId="b32315f0-ec8e-4f6b-ab5a-441181a6c475" providerId="ADAL" clId="{57729BF0-8ADF-4C91-9E6C-E8DE613BEF25}" dt="2023-10-13T10:42:53.739" v="1614" actId="14100"/>
          <ac:cxnSpMkLst>
            <pc:docMk/>
            <pc:sldMk cId="284402861" sldId="266"/>
            <ac:cxnSpMk id="7" creationId="{728CCB23-A7D4-DB74-550D-72B231D2028E}"/>
          </ac:cxnSpMkLst>
        </pc:cxnChg>
        <pc:cxnChg chg="mod">
          <ac:chgData name="Hazard, Jill" userId="b32315f0-ec8e-4f6b-ab5a-441181a6c475" providerId="ADAL" clId="{57729BF0-8ADF-4C91-9E6C-E8DE613BEF25}" dt="2023-10-13T10:42:48.902" v="1612" actId="1076"/>
          <ac:cxnSpMkLst>
            <pc:docMk/>
            <pc:sldMk cId="284402861" sldId="266"/>
            <ac:cxnSpMk id="9" creationId="{02D417AD-31C3-4120-B8EF-6C05FAB16793}"/>
          </ac:cxnSpMkLst>
        </pc:cxnChg>
      </pc:sldChg>
      <pc:sldChg chg="modNotesTx">
        <pc:chgData name="Hazard, Jill" userId="b32315f0-ec8e-4f6b-ab5a-441181a6c475" providerId="ADAL" clId="{57729BF0-8ADF-4C91-9E6C-E8DE613BEF25}" dt="2023-10-13T10:50:16.830" v="1944" actId="6549"/>
        <pc:sldMkLst>
          <pc:docMk/>
          <pc:sldMk cId="3490635893" sldId="267"/>
        </pc:sldMkLst>
      </pc:sldChg>
      <pc:sldChg chg="modSp mod modNotesTx">
        <pc:chgData name="Hazard, Jill" userId="b32315f0-ec8e-4f6b-ab5a-441181a6c475" providerId="ADAL" clId="{57729BF0-8ADF-4C91-9E6C-E8DE613BEF25}" dt="2023-10-13T10:53:20.142" v="2034" actId="20577"/>
        <pc:sldMkLst>
          <pc:docMk/>
          <pc:sldMk cId="4267169042" sldId="269"/>
        </pc:sldMkLst>
        <pc:spChg chg="mod">
          <ac:chgData name="Hazard, Jill" userId="b32315f0-ec8e-4f6b-ab5a-441181a6c475" providerId="ADAL" clId="{57729BF0-8ADF-4C91-9E6C-E8DE613BEF25}" dt="2023-10-13T10:20:19.523" v="1477" actId="20577"/>
          <ac:spMkLst>
            <pc:docMk/>
            <pc:sldMk cId="4267169042" sldId="269"/>
            <ac:spMk id="2" creationId="{600EC482-1CE6-76E6-C010-1E07F3C31C76}"/>
          </ac:spMkLst>
        </pc:spChg>
      </pc:sldChg>
      <pc:sldChg chg="addSp delSp modSp mod modNotesTx">
        <pc:chgData name="Hazard, Jill" userId="b32315f0-ec8e-4f6b-ab5a-441181a6c475" providerId="ADAL" clId="{57729BF0-8ADF-4C91-9E6C-E8DE613BEF25}" dt="2023-10-13T10:52:01.263" v="2004" actId="6549"/>
        <pc:sldMkLst>
          <pc:docMk/>
          <pc:sldMk cId="4103478569" sldId="270"/>
        </pc:sldMkLst>
        <pc:spChg chg="del mod">
          <ac:chgData name="Hazard, Jill" userId="b32315f0-ec8e-4f6b-ab5a-441181a6c475" providerId="ADAL" clId="{57729BF0-8ADF-4C91-9E6C-E8DE613BEF25}" dt="2023-10-13T10:14:37.947" v="1368" actId="478"/>
          <ac:spMkLst>
            <pc:docMk/>
            <pc:sldMk cId="4103478569" sldId="270"/>
            <ac:spMk id="2" creationId="{976CD2A0-747D-618E-5582-859DF70CE689}"/>
          </ac:spMkLst>
        </pc:spChg>
        <pc:spChg chg="add del mod">
          <ac:chgData name="Hazard, Jill" userId="b32315f0-ec8e-4f6b-ab5a-441181a6c475" providerId="ADAL" clId="{57729BF0-8ADF-4C91-9E6C-E8DE613BEF25}" dt="2023-10-13T10:20:24.246" v="1478" actId="478"/>
          <ac:spMkLst>
            <pc:docMk/>
            <pc:sldMk cId="4103478569" sldId="270"/>
            <ac:spMk id="4" creationId="{2A88A190-FAD0-BBE1-5CFD-199DD677C0B9}"/>
          </ac:spMkLst>
        </pc:spChg>
        <pc:spChg chg="mod">
          <ac:chgData name="Hazard, Jill" userId="b32315f0-ec8e-4f6b-ab5a-441181a6c475" providerId="ADAL" clId="{57729BF0-8ADF-4C91-9E6C-E8DE613BEF25}" dt="2023-10-13T10:20:46.199" v="1493" actId="403"/>
          <ac:spMkLst>
            <pc:docMk/>
            <pc:sldMk cId="4103478569" sldId="270"/>
            <ac:spMk id="5" creationId="{F679F8FF-F825-0007-7649-104AA540A336}"/>
          </ac:spMkLst>
        </pc:spChg>
      </pc:sldChg>
      <pc:sldChg chg="modSp mod">
        <pc:chgData name="Hazard, Jill" userId="b32315f0-ec8e-4f6b-ab5a-441181a6c475" providerId="ADAL" clId="{57729BF0-8ADF-4C91-9E6C-E8DE613BEF25}" dt="2023-10-13T10:46:00.083" v="1629" actId="403"/>
        <pc:sldMkLst>
          <pc:docMk/>
          <pc:sldMk cId="1365419563" sldId="271"/>
        </pc:sldMkLst>
        <pc:spChg chg="mod">
          <ac:chgData name="Hazard, Jill" userId="b32315f0-ec8e-4f6b-ab5a-441181a6c475" providerId="ADAL" clId="{57729BF0-8ADF-4C91-9E6C-E8DE613BEF25}" dt="2023-10-13T10:46:00.083" v="1629" actId="403"/>
          <ac:spMkLst>
            <pc:docMk/>
            <pc:sldMk cId="1365419563" sldId="271"/>
            <ac:spMk id="2" creationId="{14DCEB84-738D-3126-E5EE-BC502120E71B}"/>
          </ac:spMkLst>
        </pc:spChg>
        <pc:spChg chg="mod">
          <ac:chgData name="Hazard, Jill" userId="b32315f0-ec8e-4f6b-ab5a-441181a6c475" providerId="ADAL" clId="{57729BF0-8ADF-4C91-9E6C-E8DE613BEF25}" dt="2023-10-13T10:45:56.933" v="1626" actId="403"/>
          <ac:spMkLst>
            <pc:docMk/>
            <pc:sldMk cId="1365419563" sldId="271"/>
            <ac:spMk id="6" creationId="{564203C9-0F8B-9C84-88F8-3961B92F059C}"/>
          </ac:spMkLst>
        </pc:spChg>
      </pc:sldChg>
      <pc:sldChg chg="modSp mod modNotesTx">
        <pc:chgData name="Hazard, Jill" userId="b32315f0-ec8e-4f6b-ab5a-441181a6c475" providerId="ADAL" clId="{57729BF0-8ADF-4C91-9E6C-E8DE613BEF25}" dt="2023-10-13T10:46:37.833" v="1645" actId="20577"/>
        <pc:sldMkLst>
          <pc:docMk/>
          <pc:sldMk cId="912197088" sldId="272"/>
        </pc:sldMkLst>
        <pc:spChg chg="mod">
          <ac:chgData name="Hazard, Jill" userId="b32315f0-ec8e-4f6b-ab5a-441181a6c475" providerId="ADAL" clId="{57729BF0-8ADF-4C91-9E6C-E8DE613BEF25}" dt="2023-10-13T10:45:45.276" v="1623" actId="14100"/>
          <ac:spMkLst>
            <pc:docMk/>
            <pc:sldMk cId="912197088" sldId="272"/>
            <ac:spMk id="4" creationId="{9EC7BDC3-7FDF-8EE7-8532-C29FBC679463}"/>
          </ac:spMkLst>
        </pc:spChg>
        <pc:spChg chg="mod">
          <ac:chgData name="Hazard, Jill" userId="b32315f0-ec8e-4f6b-ab5a-441181a6c475" providerId="ADAL" clId="{57729BF0-8ADF-4C91-9E6C-E8DE613BEF25}" dt="2023-10-13T10:45:40.620" v="1622" actId="1076"/>
          <ac:spMkLst>
            <pc:docMk/>
            <pc:sldMk cId="912197088" sldId="272"/>
            <ac:spMk id="6" creationId="{52E67970-14DF-B879-C575-A7CCB002767A}"/>
          </ac:spMkLst>
        </pc:spChg>
        <pc:spChg chg="mod">
          <ac:chgData name="Hazard, Jill" userId="b32315f0-ec8e-4f6b-ab5a-441181a6c475" providerId="ADAL" clId="{57729BF0-8ADF-4C91-9E6C-E8DE613BEF25}" dt="2023-10-13T10:46:19.821" v="1644" actId="20577"/>
          <ac:spMkLst>
            <pc:docMk/>
            <pc:sldMk cId="912197088" sldId="272"/>
            <ac:spMk id="11" creationId="{83F5D433-A84E-54ED-129D-C9AD24440E6E}"/>
          </ac:spMkLst>
        </pc:spChg>
        <pc:picChg chg="mod">
          <ac:chgData name="Hazard, Jill" userId="b32315f0-ec8e-4f6b-ab5a-441181a6c475" providerId="ADAL" clId="{57729BF0-8ADF-4C91-9E6C-E8DE613BEF25}" dt="2023-10-13T10:45:15.001" v="1621" actId="1076"/>
          <ac:picMkLst>
            <pc:docMk/>
            <pc:sldMk cId="912197088" sldId="272"/>
            <ac:picMk id="8" creationId="{723955D5-BABD-D808-6403-BFA056141BA0}"/>
          </ac:picMkLst>
        </pc:picChg>
      </pc:sldChg>
      <pc:sldChg chg="modNotesTx">
        <pc:chgData name="Hazard, Jill" userId="b32315f0-ec8e-4f6b-ab5a-441181a6c475" providerId="ADAL" clId="{57729BF0-8ADF-4C91-9E6C-E8DE613BEF25}" dt="2023-10-13T10:51:01.283" v="2000" actId="20577"/>
        <pc:sldMkLst>
          <pc:docMk/>
          <pc:sldMk cId="3157543488" sldId="273"/>
        </pc:sldMkLst>
      </pc:sldChg>
      <pc:sldChg chg="modSp mod">
        <pc:chgData name="Hazard, Jill" userId="b32315f0-ec8e-4f6b-ab5a-441181a6c475" providerId="ADAL" clId="{57729BF0-8ADF-4C91-9E6C-E8DE613BEF25}" dt="2023-10-13T08:35:39.993" v="5" actId="207"/>
        <pc:sldMkLst>
          <pc:docMk/>
          <pc:sldMk cId="2761419841" sldId="274"/>
        </pc:sldMkLst>
        <pc:spChg chg="mod">
          <ac:chgData name="Hazard, Jill" userId="b32315f0-ec8e-4f6b-ab5a-441181a6c475" providerId="ADAL" clId="{57729BF0-8ADF-4C91-9E6C-E8DE613BEF25}" dt="2023-10-13T08:35:39.993" v="5" actId="207"/>
          <ac:spMkLst>
            <pc:docMk/>
            <pc:sldMk cId="2761419841" sldId="274"/>
            <ac:spMk id="4" creationId="{061C5FD3-BC63-7439-F75E-4A43DCAD4657}"/>
          </ac:spMkLst>
        </pc:spChg>
      </pc:sldChg>
      <pc:sldChg chg="addSp delSp modSp new mod modClrScheme modAnim chgLayout">
        <pc:chgData name="Hazard, Jill" userId="b32315f0-ec8e-4f6b-ab5a-441181a6c475" providerId="ADAL" clId="{57729BF0-8ADF-4C91-9E6C-E8DE613BEF25}" dt="2023-10-13T10:15:43.414" v="1374" actId="1076"/>
        <pc:sldMkLst>
          <pc:docMk/>
          <pc:sldMk cId="2245140840" sldId="275"/>
        </pc:sldMkLst>
        <pc:spChg chg="del">
          <ac:chgData name="Hazard, Jill" userId="b32315f0-ec8e-4f6b-ab5a-441181a6c475" providerId="ADAL" clId="{57729BF0-8ADF-4C91-9E6C-E8DE613BEF25}" dt="2023-10-13T09:57:07.354" v="1215" actId="700"/>
          <ac:spMkLst>
            <pc:docMk/>
            <pc:sldMk cId="2245140840" sldId="275"/>
            <ac:spMk id="2" creationId="{8AA923DB-D63B-0960-573F-5E0D56FC5F0A}"/>
          </ac:spMkLst>
        </pc:spChg>
        <pc:spChg chg="del">
          <ac:chgData name="Hazard, Jill" userId="b32315f0-ec8e-4f6b-ab5a-441181a6c475" providerId="ADAL" clId="{57729BF0-8ADF-4C91-9E6C-E8DE613BEF25}" dt="2023-10-13T09:57:07.354" v="1215" actId="700"/>
          <ac:spMkLst>
            <pc:docMk/>
            <pc:sldMk cId="2245140840" sldId="275"/>
            <ac:spMk id="3" creationId="{4AB1AB4B-D36F-EDB2-460D-37040081A3A5}"/>
          </ac:spMkLst>
        </pc:spChg>
        <pc:spChg chg="add del mod">
          <ac:chgData name="Hazard, Jill" userId="b32315f0-ec8e-4f6b-ab5a-441181a6c475" providerId="ADAL" clId="{57729BF0-8ADF-4C91-9E6C-E8DE613BEF25}" dt="2023-10-13T10:15:24.480" v="1369" actId="478"/>
          <ac:spMkLst>
            <pc:docMk/>
            <pc:sldMk cId="2245140840" sldId="275"/>
            <ac:spMk id="4" creationId="{444D7B20-0AD0-29C5-4B51-5AF798CBF430}"/>
          </ac:spMkLst>
        </pc:spChg>
        <pc:spChg chg="add del mod">
          <ac:chgData name="Hazard, Jill" userId="b32315f0-ec8e-4f6b-ab5a-441181a6c475" providerId="ADAL" clId="{57729BF0-8ADF-4C91-9E6C-E8DE613BEF25}" dt="2023-10-13T10:10:58.213" v="1265"/>
          <ac:spMkLst>
            <pc:docMk/>
            <pc:sldMk cId="2245140840" sldId="275"/>
            <ac:spMk id="5" creationId="{E4D016C1-2BCD-C1AD-A120-E41EA7AC0D0F}"/>
          </ac:spMkLst>
        </pc:spChg>
        <pc:spChg chg="add del mod">
          <ac:chgData name="Hazard, Jill" userId="b32315f0-ec8e-4f6b-ab5a-441181a6c475" providerId="ADAL" clId="{57729BF0-8ADF-4C91-9E6C-E8DE613BEF25}" dt="2023-10-13T10:15:29.003" v="1370" actId="478"/>
          <ac:spMkLst>
            <pc:docMk/>
            <pc:sldMk cId="2245140840" sldId="275"/>
            <ac:spMk id="8" creationId="{F15228BE-24FB-23B8-27F9-B13358A63234}"/>
          </ac:spMkLst>
        </pc:spChg>
        <pc:picChg chg="add mod">
          <ac:chgData name="Hazard, Jill" userId="b32315f0-ec8e-4f6b-ab5a-441181a6c475" providerId="ADAL" clId="{57729BF0-8ADF-4C91-9E6C-E8DE613BEF25}" dt="2023-10-13T10:15:43.414" v="1374" actId="1076"/>
          <ac:picMkLst>
            <pc:docMk/>
            <pc:sldMk cId="2245140840" sldId="275"/>
            <ac:picMk id="6" creationId="{6D12D339-EDA8-ABF0-0BFF-25136CDC3B4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2E3B0-E3F9-4137-9A68-520DFBDD0389}" type="datetimeFigureOut">
              <a:rPr lang="en-GB" smtClean="0"/>
              <a:t>13/10/2023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646B60-59AB-45A2-8EF6-4429CC7588D4}" type="slidenum">
              <a:rPr lang="en-GB" smtClean="0"/>
              <a:t>‹#›</a:t>
            </a:fld>
            <a:endParaRPr lang="en-GB"/>
          </a:p>
        </p:txBody>
      </p:sp>
    </p:spTree>
    <p:extLst>
      <p:ext uri="{BB962C8B-B14F-4D97-AF65-F5344CB8AC3E}">
        <p14:creationId xmlns:p14="http://schemas.microsoft.com/office/powerpoint/2010/main" val="4106159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knowledge.exlibrisgroup.com/Primo/Knowledge_Articles/How_to_create_a_dynamic_facet_in_Primo_V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With a very simple and short (paraphrased) question from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Learning and Teaching Librarian in charge of decolonisation (who are our student and academic support librarians).</a:t>
            </a: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3</a:t>
            </a:fld>
            <a:endParaRPr lang="en-GB"/>
          </a:p>
        </p:txBody>
      </p:sp>
    </p:spTree>
    <p:extLst>
      <p:ext uri="{BB962C8B-B14F-4D97-AF65-F5344CB8AC3E}">
        <p14:creationId xmlns:p14="http://schemas.microsoft.com/office/powerpoint/2010/main" val="2770191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query didn’t start with me, those people passing it on suggested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Advanced search,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place of publication information you see in the catalogue record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as that is what they see as being available to use as data with it being an understandable and visible fields in the records that could be used.</a:t>
            </a: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4</a:t>
            </a:fld>
            <a:endParaRPr lang="en-GB"/>
          </a:p>
        </p:txBody>
      </p:sp>
    </p:spTree>
    <p:extLst>
      <p:ext uri="{BB962C8B-B14F-4D97-AF65-F5344CB8AC3E}">
        <p14:creationId xmlns:p14="http://schemas.microsoft.com/office/powerpoint/2010/main" val="113831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examples you see here, are what you could find in 260 and 264 fields in MARC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is entered in verbatim from the source, so depending on how the publisher has put in the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too much variety in entry</a:t>
            </a: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5</a:t>
            </a:fld>
            <a:endParaRPr lang="en-GB"/>
          </a:p>
        </p:txBody>
      </p:sp>
    </p:spTree>
    <p:extLst>
      <p:ext uri="{BB962C8B-B14F-4D97-AF65-F5344CB8AC3E}">
        <p14:creationId xmlns:p14="http://schemas.microsoft.com/office/powerpoint/2010/main" val="3974896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Too much granularity and specificity -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is for decolonization so surely not this level.</a:t>
            </a:r>
          </a:p>
          <a:p>
            <a:endParaRPr lang="en-GB" dirty="0"/>
          </a:p>
          <a:p>
            <a:r>
              <a:rPr lang="en-GB" dirty="0"/>
              <a:t>Fundamentally, this doesn’t make for easily machine readable and collatable data </a:t>
            </a:r>
          </a:p>
          <a:p>
            <a:r>
              <a:rPr lang="en-GB" dirty="0"/>
              <a:t>... however as a former cataloguer I know what does and </a:t>
            </a:r>
            <a:r>
              <a:rPr lang="en-GB" dirty="0" err="1"/>
              <a:t>i</a:t>
            </a:r>
            <a:r>
              <a:rPr lang="en-GB" dirty="0"/>
              <a:t> know what else is in a MARC record....</a:t>
            </a:r>
          </a:p>
        </p:txBody>
      </p:sp>
      <p:sp>
        <p:nvSpPr>
          <p:cNvPr id="4" name="Slide Number Placeholder 3"/>
          <p:cNvSpPr>
            <a:spLocks noGrp="1"/>
          </p:cNvSpPr>
          <p:nvPr>
            <p:ph type="sldNum" sz="quarter" idx="5"/>
          </p:nvPr>
        </p:nvSpPr>
        <p:spPr/>
        <p:txBody>
          <a:bodyPr/>
          <a:lstStyle/>
          <a:p>
            <a:fld id="{8C646B60-59AB-45A2-8EF6-4429CC7588D4}" type="slidenum">
              <a:rPr lang="en-GB" smtClean="0"/>
              <a:t>6</a:t>
            </a:fld>
            <a:endParaRPr lang="en-GB"/>
          </a:p>
        </p:txBody>
      </p:sp>
    </p:spTree>
    <p:extLst>
      <p:ext uri="{BB962C8B-B14F-4D97-AF65-F5344CB8AC3E}">
        <p14:creationId xmlns:p14="http://schemas.microsoft.com/office/powerpoint/2010/main" val="1083758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 MARC records Machine Readable Records lies in their fixed field data. </a:t>
            </a:r>
          </a:p>
          <a:p>
            <a:r>
              <a:rPr lang="en-GB" dirty="0"/>
              <a:t>the place of publication is also stored in in the 008 fixed field at positing 15-17. </a:t>
            </a:r>
          </a:p>
          <a:p>
            <a:endParaRPr lang="en-GB" dirty="0"/>
          </a:p>
          <a:p>
            <a:r>
              <a:rPr lang="en-GB" dirty="0"/>
              <a:t>Unlike other elements of the 008 field, this doesn’t change depending on the material type, book or </a:t>
            </a:r>
            <a:r>
              <a:rPr lang="en-GB" dirty="0" err="1"/>
              <a:t>bluray</a:t>
            </a:r>
            <a:r>
              <a:rPr lang="en-GB" dirty="0"/>
              <a:t>, the position and information is the same in all MARC records.</a:t>
            </a:r>
          </a:p>
          <a:p>
            <a:endParaRPr lang="en-GB" dirty="0"/>
          </a:p>
          <a:p>
            <a:r>
              <a:rPr lang="en-GB" dirty="0"/>
              <a:t>Now we just need to figure out how to use that in Primo and for it to display in a non-coded way.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the same time as figuring this out I went back to the Library Learning and Teaching librarian who originally asked for it ... from speaking directly it sounds like they would actually like a facet</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7</a:t>
            </a:fld>
            <a:endParaRPr lang="en-GB"/>
          </a:p>
        </p:txBody>
      </p:sp>
    </p:spTree>
    <p:extLst>
      <p:ext uri="{BB962C8B-B14F-4D97-AF65-F5344CB8AC3E}">
        <p14:creationId xmlns:p14="http://schemas.microsoft.com/office/powerpoint/2010/main" val="4199648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I had established that we would need to use a local field for facet however looking through the documentation it mainly took locally created fields (500 and 900 fields) and not an option for 008, meaning that this wasn’t standard practice, but at time point </a:t>
            </a:r>
            <a:r>
              <a:rPr lang="en-GB" dirty="0" err="1"/>
              <a:t>i</a:t>
            </a:r>
            <a:r>
              <a:rPr lang="en-GB" dirty="0"/>
              <a:t> had no idea how to build normalization rules or what regular expressions were, However after seeing a paper presented at IGELU 2022, where it was mentioned in passing that they had created a place of publication facet/filter, </a:t>
            </a:r>
            <a:r>
              <a:rPr lang="en-GB" dirty="0" err="1"/>
              <a:t>i</a:t>
            </a:r>
            <a:r>
              <a:rPr lang="en-GB" dirty="0"/>
              <a:t> knew it was possible.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It’s much easier to know how to look for information and ways of doing something once you have a clearer idea of how you want it to work. having a better idea means that we could research in a more focused way and find things we could use.</a:t>
            </a:r>
          </a:p>
          <a:p>
            <a:endParaRPr lang="en-GB" dirty="0"/>
          </a:p>
          <a:p>
            <a:r>
              <a:rPr lang="en-GB" dirty="0"/>
              <a:t>more research led me to instructions on the Ex Libris site for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How to create a dynamic facet in Primo VE</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C646B60-59AB-45A2-8EF6-4429CC7588D4}" type="slidenum">
              <a:rPr lang="en-GB" smtClean="0"/>
              <a:t>8</a:t>
            </a:fld>
            <a:endParaRPr lang="en-GB"/>
          </a:p>
        </p:txBody>
      </p:sp>
    </p:spTree>
    <p:extLst>
      <p:ext uri="{BB962C8B-B14F-4D97-AF65-F5344CB8AC3E}">
        <p14:creationId xmlns:p14="http://schemas.microsoft.com/office/powerpoint/2010/main" val="1030079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documentation actually gives a really good step by step of how to create a dynamic facet in primo VE, so </a:t>
            </a:r>
            <a:r>
              <a:rPr lang="en-GB" dirty="0" err="1"/>
              <a:t>i’m</a:t>
            </a:r>
            <a:r>
              <a:rPr lang="en-GB" dirty="0"/>
              <a:t> not going to go into details on this, just broad brush strokes on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dirty="0">
              <a:solidFill>
                <a:srgbClr val="0563C1"/>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563C1"/>
                </a:solidFill>
                <a:effectLst/>
                <a:latin typeface="Calibri" panose="020F0502020204030204" pitchFamily="34" charset="0"/>
                <a:cs typeface="Times New Roman" panose="02020603050405020304" pitchFamily="18" charset="0"/>
              </a:rPr>
              <a:t>This details the 041 field, not 008, but both are fields not in the dropdown options in the local field and requires normalisation rule and both have coded information included in the field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dirty="0">
              <a:solidFill>
                <a:srgbClr val="0563C1"/>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563C1"/>
                </a:solidFill>
                <a:effectLst/>
                <a:latin typeface="Calibri" panose="020F0502020204030204" pitchFamily="34" charset="0"/>
                <a:cs typeface="Times New Roman" panose="02020603050405020304" pitchFamily="18" charset="0"/>
              </a:rPr>
              <a:t>However this didn’t do everything so here’s what we had to do differently.</a:t>
            </a:r>
            <a:endParaRPr lang="en-GB" u="none"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9</a:t>
            </a:fld>
            <a:endParaRPr lang="en-GB"/>
          </a:p>
        </p:txBody>
      </p:sp>
    </p:spTree>
    <p:extLst>
      <p:ext uri="{BB962C8B-B14F-4D97-AF65-F5344CB8AC3E}">
        <p14:creationId xmlns:p14="http://schemas.microsoft.com/office/powerpoint/2010/main" val="3051288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041 field can be used directly in the normalisation rules as seen here.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 tried to do something similar for what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i</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needed in the 008 from this example and looking at the examples on the Developer network, however it didn’t work so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i</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put out a call for help on the EPUG list</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Credit – normalization rule and the regular expressions required to extract that section of 008. </a:t>
            </a:r>
            <a:endParaRPr lang="en-GB" sz="1800" dirty="0"/>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Note: regular expressions are pieces of code (symbols and characters) that allow you to find, data based on precise information or patterns in data, once found you can then remove or replace it</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takes the 008 into a TEMP field to then remove all unnecessary data before it being moved into the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pnx</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field, and for this to be achieved, you need to use regular expressions.</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C646B60-59AB-45A2-8EF6-4429CC7588D4}" type="slidenum">
              <a:rPr lang="en-GB" smtClean="0"/>
              <a:t>10</a:t>
            </a:fld>
            <a:endParaRPr lang="en-GB"/>
          </a:p>
        </p:txBody>
      </p:sp>
    </p:spTree>
    <p:extLst>
      <p:ext uri="{BB962C8B-B14F-4D97-AF65-F5344CB8AC3E}">
        <p14:creationId xmlns:p14="http://schemas.microsoft.com/office/powerpoint/2010/main" val="1587314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this is just the code, this is where the translation table in instructions come in, you can extract from LoC 008 instructions, add to the excel template from the instructions and update in one go</a:t>
            </a:r>
          </a:p>
        </p:txBody>
      </p:sp>
      <p:sp>
        <p:nvSpPr>
          <p:cNvPr id="4" name="Slide Number Placeholder 3"/>
          <p:cNvSpPr>
            <a:spLocks noGrp="1"/>
          </p:cNvSpPr>
          <p:nvPr>
            <p:ph type="sldNum" sz="quarter" idx="5"/>
          </p:nvPr>
        </p:nvSpPr>
        <p:spPr/>
        <p:txBody>
          <a:bodyPr/>
          <a:lstStyle/>
          <a:p>
            <a:fld id="{8C646B60-59AB-45A2-8EF6-4429CC7588D4}" type="slidenum">
              <a:rPr lang="en-GB" smtClean="0"/>
              <a:t>12</a:t>
            </a:fld>
            <a:endParaRPr lang="en-GB"/>
          </a:p>
        </p:txBody>
      </p:sp>
    </p:spTree>
    <p:extLst>
      <p:ext uri="{BB962C8B-B14F-4D97-AF65-F5344CB8AC3E}">
        <p14:creationId xmlns:p14="http://schemas.microsoft.com/office/powerpoint/2010/main" val="1293995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instructions I mentioned before about granularity – this is still an issue with the locations listed in the 008 as it provides provinces in Canada, Countries in the UK, territories in Australia and states in America.</a:t>
            </a:r>
          </a:p>
          <a:p>
            <a:endParaRPr lang="en-GB" dirty="0"/>
          </a:p>
          <a:p>
            <a:r>
              <a:rPr lang="en-GB" dirty="0"/>
              <a:t>In that 20 entry list UK appears in 2 entries, Canada in 2 entries, US in 11</a:t>
            </a:r>
          </a:p>
          <a:p>
            <a:endParaRPr lang="en-GB" dirty="0"/>
          </a:p>
          <a:p>
            <a:r>
              <a:rPr lang="en-GB" dirty="0"/>
              <a:t>We needed to condense and rationalise the list</a:t>
            </a:r>
          </a:p>
        </p:txBody>
      </p:sp>
      <p:sp>
        <p:nvSpPr>
          <p:cNvPr id="4" name="Slide Number Placeholder 3"/>
          <p:cNvSpPr>
            <a:spLocks noGrp="1"/>
          </p:cNvSpPr>
          <p:nvPr>
            <p:ph type="sldNum" sz="quarter" idx="5"/>
          </p:nvPr>
        </p:nvSpPr>
        <p:spPr/>
        <p:txBody>
          <a:bodyPr/>
          <a:lstStyle/>
          <a:p>
            <a:fld id="{8C646B60-59AB-45A2-8EF6-4429CC7588D4}" type="slidenum">
              <a:rPr lang="en-GB" smtClean="0"/>
              <a:t>13</a:t>
            </a:fld>
            <a:endParaRPr lang="en-GB"/>
          </a:p>
        </p:txBody>
      </p:sp>
    </p:spTree>
    <p:extLst>
      <p:ext uri="{BB962C8B-B14F-4D97-AF65-F5344CB8AC3E}">
        <p14:creationId xmlns:p14="http://schemas.microsoft.com/office/powerpoint/2010/main" val="185763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repeat reg expression explanation</a:t>
            </a:r>
          </a:p>
          <a:p>
            <a:r>
              <a:rPr lang="en-GB" dirty="0"/>
              <a:t>top 2 remove</a:t>
            </a:r>
          </a:p>
          <a:p>
            <a:r>
              <a:rPr lang="en-GB" dirty="0"/>
              <a:t>bottom two replace – based on a pattern in information</a:t>
            </a:r>
          </a:p>
          <a:p>
            <a:r>
              <a:rPr lang="en-GB" dirty="0"/>
              <a:t>Australia is different, and </a:t>
            </a:r>
            <a:r>
              <a:rPr lang="en-GB" dirty="0" err="1"/>
              <a:t>i</a:t>
            </a:r>
            <a:r>
              <a:rPr lang="en-GB" dirty="0"/>
              <a:t> won’t lie and say </a:t>
            </a:r>
            <a:r>
              <a:rPr lang="en-GB" dirty="0" err="1"/>
              <a:t>i</a:t>
            </a:r>
            <a:r>
              <a:rPr lang="en-GB" dirty="0"/>
              <a:t> missed that the first time </a:t>
            </a:r>
            <a:r>
              <a:rPr lang="en-GB" dirty="0" err="1"/>
              <a:t>i</a:t>
            </a:r>
            <a:r>
              <a:rPr lang="en-GB" dirty="0"/>
              <a:t> built the regular expression and had to tweak it.</a:t>
            </a: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14</a:t>
            </a:fld>
            <a:endParaRPr lang="en-GB"/>
          </a:p>
        </p:txBody>
      </p:sp>
    </p:spTree>
    <p:extLst>
      <p:ext uri="{BB962C8B-B14F-4D97-AF65-F5344CB8AC3E}">
        <p14:creationId xmlns:p14="http://schemas.microsoft.com/office/powerpoint/2010/main" val="1016966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errors in data – The information we’re using is Machine Readable, but Human entered, meaning human errors. </a:t>
            </a: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My colleagues in Metadata wanted to minimise the instances where errors would be seen as much as possible, so … more regular expressions. </a:t>
            </a:r>
          </a:p>
          <a:p>
            <a:pPr>
              <a:lnSpc>
                <a:spcPct val="107000"/>
              </a:lnSpc>
              <a:spcAft>
                <a:spcPts val="800"/>
              </a:spcAft>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one to cover up a known error that potentially creep in: </a:t>
            </a:r>
            <a:r>
              <a:rPr lang="en-GB" sz="1200" kern="100" dirty="0" err="1">
                <a:effectLst/>
                <a:latin typeface="Calibri" panose="020F0502020204030204" pitchFamily="34" charset="0"/>
                <a:ea typeface="Calibri" panose="020F0502020204030204" pitchFamily="34" charset="0"/>
                <a:cs typeface="Times New Roman" panose="02020603050405020304" pitchFamily="18" charset="0"/>
              </a:rPr>
              <a:t>eng</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not </a:t>
            </a:r>
            <a:r>
              <a:rPr lang="en-GB" sz="1200" kern="100" dirty="0" err="1">
                <a:effectLst/>
                <a:latin typeface="Calibri" panose="020F0502020204030204" pitchFamily="34" charset="0"/>
                <a:ea typeface="Calibri" panose="020F0502020204030204" pitchFamily="34" charset="0"/>
                <a:cs typeface="Times New Roman" panose="02020603050405020304" pitchFamily="18" charset="0"/>
              </a:rPr>
              <a:t>enk</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for England</a:t>
            </a:r>
          </a:p>
          <a:p>
            <a:pPr marL="342900" lvl="0" indent="-342900">
              <a:lnSpc>
                <a:spcPct val="107000"/>
              </a:lnSpc>
              <a:spcAft>
                <a:spcPts val="800"/>
              </a:spcAft>
              <a:buFont typeface="Calibri" panose="020F0502020204030204" pitchFamily="34" charset="0"/>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one for the use of | in the data – Still a work in progress! due to complications of | in regular expressions</a:t>
            </a: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15</a:t>
            </a:fld>
            <a:endParaRPr lang="en-GB"/>
          </a:p>
        </p:txBody>
      </p:sp>
    </p:spTree>
    <p:extLst>
      <p:ext uri="{BB962C8B-B14F-4D97-AF65-F5344CB8AC3E}">
        <p14:creationId xmlns:p14="http://schemas.microsoft.com/office/powerpoint/2010/main" val="3021238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limitations of this approach is that it only allows us to provide this facet for data in our local collection/from our local records and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Our set up in our main view of Library Search is for everything, we don’t provide scoped searching facility here. If the facet is available it would remove all CDI entries from the search without informing the users why.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haven’t come up with a phrasing acceptable by all in our Primo Dev group that would help our users, without an appropriate label we aren’t willing to add the facet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We do have a publicly available scoped search in an alternative view that we use for our special collection, it currently has an everything view but also local and again for specific collections/locations. If we remove the everything from this option – we could then release it and direct our academics at least in that direction to use the facility. but still hidden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One thing that I’ve been unable to test is whether the search slot profiles make a difference for this (if it only appears after limiting to local catalogue).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16</a:t>
            </a:fld>
            <a:endParaRPr lang="en-GB"/>
          </a:p>
        </p:txBody>
      </p:sp>
    </p:spTree>
    <p:extLst>
      <p:ext uri="{BB962C8B-B14F-4D97-AF65-F5344CB8AC3E}">
        <p14:creationId xmlns:p14="http://schemas.microsoft.com/office/powerpoint/2010/main" val="910777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17</a:t>
            </a:fld>
            <a:endParaRPr lang="en-GB"/>
          </a:p>
        </p:txBody>
      </p:sp>
    </p:spTree>
    <p:extLst>
      <p:ext uri="{BB962C8B-B14F-4D97-AF65-F5344CB8AC3E}">
        <p14:creationId xmlns:p14="http://schemas.microsoft.com/office/powerpoint/2010/main" val="3464032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C646B60-59AB-45A2-8EF6-4429CC7588D4}" type="slidenum">
              <a:rPr lang="en-GB" smtClean="0"/>
              <a:t>19</a:t>
            </a:fld>
            <a:endParaRPr lang="en-GB"/>
          </a:p>
        </p:txBody>
      </p:sp>
    </p:spTree>
    <p:extLst>
      <p:ext uri="{BB962C8B-B14F-4D97-AF65-F5344CB8AC3E}">
        <p14:creationId xmlns:p14="http://schemas.microsoft.com/office/powerpoint/2010/main" val="3523421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246E-3E38-923C-2349-6D341661C6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412F46B-1703-3BE7-523C-21C242D88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B79593-D1CD-E335-7A58-4EFB9EB36561}"/>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5" name="Footer Placeholder 4">
            <a:extLst>
              <a:ext uri="{FF2B5EF4-FFF2-40B4-BE49-F238E27FC236}">
                <a16:creationId xmlns:a16="http://schemas.microsoft.com/office/drawing/2014/main" id="{2E69CE8C-C227-9180-8426-DFE7AC4603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3B04A1-F0B8-195A-0D02-AD001391BD2D}"/>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362569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53A08-3122-8B13-DE6A-F174699024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19B52C-EE34-1FF9-44BB-79D9A5E6A6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EE0BB1-184B-6350-32DD-28ADAE431C7F}"/>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5" name="Footer Placeholder 4">
            <a:extLst>
              <a:ext uri="{FF2B5EF4-FFF2-40B4-BE49-F238E27FC236}">
                <a16:creationId xmlns:a16="http://schemas.microsoft.com/office/drawing/2014/main" id="{CD0AAA21-CDFA-05A7-3E3D-CBAF1ED245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FEB355-C9F8-0B23-4978-3C9B695653DF}"/>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3139216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9615-A454-4F95-5876-D39AE52FB2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4C4BC16-C36E-52E4-1B7E-93523AFCC8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8CC3D1-4F0E-5E22-29F6-E8D9605EBAB3}"/>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5" name="Footer Placeholder 4">
            <a:extLst>
              <a:ext uri="{FF2B5EF4-FFF2-40B4-BE49-F238E27FC236}">
                <a16:creationId xmlns:a16="http://schemas.microsoft.com/office/drawing/2014/main" id="{BB6DC3A3-B507-6B6D-7062-17668931BA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F1409A-96DF-52CD-35CD-D892922F1665}"/>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797192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9D4A-BF1B-568A-21F4-22042DF169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614C0E-B229-F893-CCED-29A0F61779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9366CA-143D-401A-CAE6-B489975CE7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7EEBB1-E629-C3B3-8F16-2D8F33084859}"/>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6" name="Footer Placeholder 5">
            <a:extLst>
              <a:ext uri="{FF2B5EF4-FFF2-40B4-BE49-F238E27FC236}">
                <a16:creationId xmlns:a16="http://schemas.microsoft.com/office/drawing/2014/main" id="{6C106AB7-0396-8C40-D036-C18726E260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D4145B-724A-740A-6D0E-69DF7FB9AB48}"/>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2793763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9EFA-900E-B5FF-4F45-B16528175E7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C888C8-3301-6D64-E67B-7369266786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3E9F36-6F52-13F4-0C81-60A9B78DF9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9964CC0-DC6B-2A13-C982-FF956E0E2E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1546EE-FD39-7C75-96C4-F06957BA20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C8CE562-D89D-7B55-35DF-57FAA879543B}"/>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8" name="Footer Placeholder 7">
            <a:extLst>
              <a:ext uri="{FF2B5EF4-FFF2-40B4-BE49-F238E27FC236}">
                <a16:creationId xmlns:a16="http://schemas.microsoft.com/office/drawing/2014/main" id="{3F8357B6-3018-F574-A326-8AAF36E9D11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1E7F9E7-4DA0-5E96-6946-A2953B6234FB}"/>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3093289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F635F-6598-7831-AEDE-0C3F828D16E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A9530E-6198-EA41-16D1-831007B7B046}"/>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4" name="Footer Placeholder 3">
            <a:extLst>
              <a:ext uri="{FF2B5EF4-FFF2-40B4-BE49-F238E27FC236}">
                <a16:creationId xmlns:a16="http://schemas.microsoft.com/office/drawing/2014/main" id="{73637813-99D5-7DD5-05BC-AE40A935D60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7C0B502-1153-9C88-0565-CC7C579AC114}"/>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2410913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48B504-6423-45C7-9DCF-76098957B78A}"/>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3" name="Footer Placeholder 2">
            <a:extLst>
              <a:ext uri="{FF2B5EF4-FFF2-40B4-BE49-F238E27FC236}">
                <a16:creationId xmlns:a16="http://schemas.microsoft.com/office/drawing/2014/main" id="{1EC0779A-04AE-34C6-7F9F-C5B85288839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C7B7787-71F4-9747-2AB0-DECE8CA7810A}"/>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154628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4138-787F-8CBC-38E5-701477DB64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4E03DED-F57F-8E56-ACE5-D02A81EAB2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630AE62-AEBA-4590-A87A-875730C75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7874B-C193-8460-6D95-795B6A9DAD13}"/>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6" name="Footer Placeholder 5">
            <a:extLst>
              <a:ext uri="{FF2B5EF4-FFF2-40B4-BE49-F238E27FC236}">
                <a16:creationId xmlns:a16="http://schemas.microsoft.com/office/drawing/2014/main" id="{B0947FC7-0E47-E78A-E536-9952205907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51FD46-E8E8-7CAC-15D3-427C1BE73756}"/>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1355103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9AE4-9A8E-CA21-1AF6-D90560EBB5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0136E3B-2EF9-312C-7DCF-C3D7E34137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C1A608D-E1C2-6085-FC55-C34E32D39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865995-8DE3-D615-3ECA-2378ED31ED07}"/>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6" name="Footer Placeholder 5">
            <a:extLst>
              <a:ext uri="{FF2B5EF4-FFF2-40B4-BE49-F238E27FC236}">
                <a16:creationId xmlns:a16="http://schemas.microsoft.com/office/drawing/2014/main" id="{1CBABD29-23CC-B4E5-3057-96363F4A5C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852B46-2607-DF0D-7836-CEF503E11DD7}"/>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274440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4119A-1ED8-03D2-BC05-72D3DEF74E0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18EE32F-F2F2-88BF-32F2-517E3F25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61317B-111D-70D4-A76B-A84C83124A02}"/>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5" name="Footer Placeholder 4">
            <a:extLst>
              <a:ext uri="{FF2B5EF4-FFF2-40B4-BE49-F238E27FC236}">
                <a16:creationId xmlns:a16="http://schemas.microsoft.com/office/drawing/2014/main" id="{2A987375-6691-E1B1-3439-9D08DAF87B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D69CCF-1EE8-A8D1-41D3-53A8790DC566}"/>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1213767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72F9D2-B628-2653-E586-DDE3E666F79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0ACA5F-805F-2936-31E6-6F20D4DA38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BE17CD-71F9-721C-B2CE-0742A1CF809D}"/>
              </a:ext>
            </a:extLst>
          </p:cNvPr>
          <p:cNvSpPr>
            <a:spLocks noGrp="1"/>
          </p:cNvSpPr>
          <p:nvPr>
            <p:ph type="dt" sz="half" idx="10"/>
          </p:nvPr>
        </p:nvSpPr>
        <p:spPr/>
        <p:txBody>
          <a:bodyPr/>
          <a:lstStyle/>
          <a:p>
            <a:fld id="{A2D00C39-F5DC-4D59-AE52-448346C9D53E}" type="datetimeFigureOut">
              <a:rPr lang="en-GB" smtClean="0"/>
              <a:t>13/10/2023</a:t>
            </a:fld>
            <a:endParaRPr lang="en-GB"/>
          </a:p>
        </p:txBody>
      </p:sp>
      <p:sp>
        <p:nvSpPr>
          <p:cNvPr id="5" name="Footer Placeholder 4">
            <a:extLst>
              <a:ext uri="{FF2B5EF4-FFF2-40B4-BE49-F238E27FC236}">
                <a16:creationId xmlns:a16="http://schemas.microsoft.com/office/drawing/2014/main" id="{6A9F05E9-BADF-D51F-A310-C5766C511A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1D08ED-3CF8-A06D-57D2-5A871C31B13E}"/>
              </a:ext>
            </a:extLst>
          </p:cNvPr>
          <p:cNvSpPr>
            <a:spLocks noGrp="1"/>
          </p:cNvSpPr>
          <p:nvPr>
            <p:ph type="sldNum" sz="quarter" idx="12"/>
          </p:nvPr>
        </p:nvSpPr>
        <p:spPr/>
        <p:txBody>
          <a:bodyPr/>
          <a:lstStyle/>
          <a:p>
            <a:fld id="{DBEF73EC-F300-468D-80F5-26B185AE651C}" type="slidenum">
              <a:rPr lang="en-GB" smtClean="0"/>
              <a:t>‹#›</a:t>
            </a:fld>
            <a:endParaRPr lang="en-GB"/>
          </a:p>
        </p:txBody>
      </p:sp>
    </p:spTree>
    <p:extLst>
      <p:ext uri="{BB962C8B-B14F-4D97-AF65-F5344CB8AC3E}">
        <p14:creationId xmlns:p14="http://schemas.microsoft.com/office/powerpoint/2010/main" val="3507677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49138-11FD-8477-42F7-52788F092A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607F71D-38C1-662F-8D4F-1DC074CF1F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7D415F-5322-5637-0EC7-34EA48502FD6}"/>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5" name="Footer Placeholder 4">
            <a:extLst>
              <a:ext uri="{FF2B5EF4-FFF2-40B4-BE49-F238E27FC236}">
                <a16:creationId xmlns:a16="http://schemas.microsoft.com/office/drawing/2014/main" id="{027B9A1A-55FE-BF88-26AD-C123D0DFEA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7F30A8-4C9E-2D4D-6510-B7A5AA817E2F}"/>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4188652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7736-1F6D-48A0-98EB-3F7785ECBF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D4DECD-1CB5-21F7-2084-66296A7C5E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9BCBED-F5C4-E004-00FD-9B710BEF565E}"/>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5" name="Footer Placeholder 4">
            <a:extLst>
              <a:ext uri="{FF2B5EF4-FFF2-40B4-BE49-F238E27FC236}">
                <a16:creationId xmlns:a16="http://schemas.microsoft.com/office/drawing/2014/main" id="{989D18FB-A89B-0A12-5A96-2B8D27C387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6E3F4B-C9A1-D57F-BFCF-1B3ACA36B401}"/>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355140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9112-683F-7B33-E572-BC7DAE843D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6442BE-466D-6420-2885-F2D84758D2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7681F7-C512-C05A-9FC5-E57516D832EF}"/>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5" name="Footer Placeholder 4">
            <a:extLst>
              <a:ext uri="{FF2B5EF4-FFF2-40B4-BE49-F238E27FC236}">
                <a16:creationId xmlns:a16="http://schemas.microsoft.com/office/drawing/2014/main" id="{BB1C7E74-EE77-84CE-C1BF-9B506E8E3B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37E79D-2C16-5D5A-BA00-F22805996AAD}"/>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1939150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414C9-9F3D-8FB6-325B-1CE323C763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EB4006D-A439-B8EE-527C-7F2F4767FF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C22A1E-F0B7-953C-CF74-556825BFA4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AAEFD5F-E29F-F1CB-FB15-FB194FAB1637}"/>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6" name="Footer Placeholder 5">
            <a:extLst>
              <a:ext uri="{FF2B5EF4-FFF2-40B4-BE49-F238E27FC236}">
                <a16:creationId xmlns:a16="http://schemas.microsoft.com/office/drawing/2014/main" id="{72DF2821-DC87-9FFB-D952-0B4D83A1D9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6C3DF0-238C-C282-0BB9-AF34138A48D0}"/>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4224962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919E-2908-21F6-ACB9-9AFA399BE47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63B702-4746-C13B-DC6D-5AABB35094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93CF2A-8FD4-6A78-E08C-4703FF2B27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D71C8A-8A47-BF0D-1640-EB5ADE5A21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451F0D-2AAB-34A3-4D0B-5F261BB604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B829AF-33E4-332F-B96E-D69C4E29120C}"/>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8" name="Footer Placeholder 7">
            <a:extLst>
              <a:ext uri="{FF2B5EF4-FFF2-40B4-BE49-F238E27FC236}">
                <a16:creationId xmlns:a16="http://schemas.microsoft.com/office/drawing/2014/main" id="{F61D7B57-2376-F8D5-14F9-40B905E9E7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7B57F2-1A08-AB5D-C2F3-D919ED919346}"/>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3850003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D3F5-29C9-EB0B-023A-F28E9FCA1DF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D6337D5-451D-7E14-AB5D-FD8F9A1EC29F}"/>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4" name="Footer Placeholder 3">
            <a:extLst>
              <a:ext uri="{FF2B5EF4-FFF2-40B4-BE49-F238E27FC236}">
                <a16:creationId xmlns:a16="http://schemas.microsoft.com/office/drawing/2014/main" id="{3CB53A6F-939D-4899-D3D5-55A54C2792F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2F63B04-086A-F270-A14B-363888A177F4}"/>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2533608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1A21C0-A335-96AE-F69B-5230B07CAF59}"/>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3" name="Footer Placeholder 2">
            <a:extLst>
              <a:ext uri="{FF2B5EF4-FFF2-40B4-BE49-F238E27FC236}">
                <a16:creationId xmlns:a16="http://schemas.microsoft.com/office/drawing/2014/main" id="{E66F6D5D-E909-77AC-85EC-BE63F6E0AE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DBF5A58-F220-13C6-2DEE-A9D27DB94407}"/>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3372251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93E2C-5768-A996-811E-267BAC3E7A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C80BE2E-DE67-A4DA-25DD-65C333F018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E3CF862-0C61-BAF4-3D94-755A55AC2A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C05958-040D-4DE0-B7F9-21C3BAD527F5}"/>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6" name="Footer Placeholder 5">
            <a:extLst>
              <a:ext uri="{FF2B5EF4-FFF2-40B4-BE49-F238E27FC236}">
                <a16:creationId xmlns:a16="http://schemas.microsoft.com/office/drawing/2014/main" id="{FABB83BA-B3F6-907B-E06E-C1CD0EB7EB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E88990-9371-E161-BFFA-D0F89E81B07C}"/>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2606126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B340-42F3-E7FE-4FB2-4FF86E7BEA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7FF597-A3BD-C1C7-D848-2EFBE183B1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D38A899-D8CD-A04C-220F-59A94AB0A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358E04-C3E3-C156-36A6-DB12900870F8}"/>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6" name="Footer Placeholder 5">
            <a:extLst>
              <a:ext uri="{FF2B5EF4-FFF2-40B4-BE49-F238E27FC236}">
                <a16:creationId xmlns:a16="http://schemas.microsoft.com/office/drawing/2014/main" id="{E03885C4-29B2-63D7-E726-67FCC0201D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920B14-E95B-D197-0FC7-20F8389F576D}"/>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3722072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2820-894D-9935-AD6E-F2BDEA2FF2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1B63EF-2636-35FB-44CB-AF3F29D1B4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EFB5A5-D30D-76F2-39FA-F4C205AE855C}"/>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5" name="Footer Placeholder 4">
            <a:extLst>
              <a:ext uri="{FF2B5EF4-FFF2-40B4-BE49-F238E27FC236}">
                <a16:creationId xmlns:a16="http://schemas.microsoft.com/office/drawing/2014/main" id="{F52F0D66-F5E2-056C-C536-0DF8BC64E0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EBC206-88CC-E4C7-21A3-1733DB1A2C41}"/>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1099055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1091C6-10C7-FDB6-951F-3A0E4A605F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9FDD0DD-C460-8018-8F64-9753599E60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7A4C61-8394-831D-308C-C163C630DDB7}"/>
              </a:ext>
            </a:extLst>
          </p:cNvPr>
          <p:cNvSpPr>
            <a:spLocks noGrp="1"/>
          </p:cNvSpPr>
          <p:nvPr>
            <p:ph type="dt" sz="half" idx="10"/>
          </p:nvPr>
        </p:nvSpPr>
        <p:spPr/>
        <p:txBody>
          <a:bodyPr/>
          <a:lstStyle/>
          <a:p>
            <a:fld id="{B89A0742-7107-4B14-A532-C25B46125B21}" type="datetimeFigureOut">
              <a:rPr lang="en-GB" smtClean="0"/>
              <a:t>13/10/2023</a:t>
            </a:fld>
            <a:endParaRPr lang="en-GB"/>
          </a:p>
        </p:txBody>
      </p:sp>
      <p:sp>
        <p:nvSpPr>
          <p:cNvPr id="5" name="Footer Placeholder 4">
            <a:extLst>
              <a:ext uri="{FF2B5EF4-FFF2-40B4-BE49-F238E27FC236}">
                <a16:creationId xmlns:a16="http://schemas.microsoft.com/office/drawing/2014/main" id="{E82211A2-1BA9-ECB9-4D0E-D7294EAE4A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FCD76A-33B7-F551-3C17-5DF72E28CED3}"/>
              </a:ext>
            </a:extLst>
          </p:cNvPr>
          <p:cNvSpPr>
            <a:spLocks noGrp="1"/>
          </p:cNvSpPr>
          <p:nvPr>
            <p:ph type="sldNum" sz="quarter" idx="12"/>
          </p:nvPr>
        </p:nvSpPr>
        <p:spPr/>
        <p:txBody>
          <a:bodyPr/>
          <a:lstStyle/>
          <a:p>
            <a:fld id="{F852A7D6-62E1-4A13-91E1-A24AC4A196FE}" type="slidenum">
              <a:rPr lang="en-GB" smtClean="0"/>
              <a:t>‹#›</a:t>
            </a:fld>
            <a:endParaRPr lang="en-GB"/>
          </a:p>
        </p:txBody>
      </p:sp>
    </p:spTree>
    <p:extLst>
      <p:ext uri="{BB962C8B-B14F-4D97-AF65-F5344CB8AC3E}">
        <p14:creationId xmlns:p14="http://schemas.microsoft.com/office/powerpoint/2010/main" val="12159683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2406-6D00-419E-696E-CCC9A6B91A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A4F190F-B8F0-5D1D-5A38-A284868C6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4FA837-7FC2-6EAC-2525-BF572B8B1CCE}"/>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5" name="Footer Placeholder 4">
            <a:extLst>
              <a:ext uri="{FF2B5EF4-FFF2-40B4-BE49-F238E27FC236}">
                <a16:creationId xmlns:a16="http://schemas.microsoft.com/office/drawing/2014/main" id="{F3607F57-1B38-0E2B-8E48-D2D76D4E7F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C81118-24D3-901B-8656-0343985368DB}"/>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4081920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DACA-F647-C920-5031-1034236E47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00B1C1-4DD8-1289-AAD5-73A161AD5E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DFEF02-A565-7010-A9AD-ECA30CFE2196}"/>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5" name="Footer Placeholder 4">
            <a:extLst>
              <a:ext uri="{FF2B5EF4-FFF2-40B4-BE49-F238E27FC236}">
                <a16:creationId xmlns:a16="http://schemas.microsoft.com/office/drawing/2014/main" id="{29CC0369-88FF-0191-F579-379CC2C87C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A36AD0-1C99-A294-EBA2-20BAC64C139E}"/>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2910061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0F5A4-5930-5208-DD0A-B8EEDD995E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6AC24D-9E23-C5C9-9F9F-A68C83C873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F2AF1C-7F25-540B-BB73-5CCDE3E4B4AE}"/>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5" name="Footer Placeholder 4">
            <a:extLst>
              <a:ext uri="{FF2B5EF4-FFF2-40B4-BE49-F238E27FC236}">
                <a16:creationId xmlns:a16="http://schemas.microsoft.com/office/drawing/2014/main" id="{A7D391F8-9E47-72A9-4BFB-F44BB70FDE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40F6AF-D266-ED12-6B7E-D35837C42FB5}"/>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11900839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8061-8082-6BE0-4931-12A33E8C23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53C37BF-8E06-5D88-4BC1-CBDE9E5D44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3F885CE-61C9-2E86-A357-145A0DAFB0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F172CB4-6213-5471-8CF7-F570EE8A2026}"/>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6" name="Footer Placeholder 5">
            <a:extLst>
              <a:ext uri="{FF2B5EF4-FFF2-40B4-BE49-F238E27FC236}">
                <a16:creationId xmlns:a16="http://schemas.microsoft.com/office/drawing/2014/main" id="{BB99C864-EE7D-196A-9B3E-58BA369948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AD02EA-F1BB-2742-6C0F-8C51EBAE327A}"/>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20352109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1D20F-7FE4-18B0-FF94-617FFC2D5B9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EF9D3C-D1A0-5388-6F02-A358921003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E12890-1075-96F4-10D5-B0580DC4EA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04B9FC4-A50C-B3EF-72DE-F6A1632032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802376-53D7-655B-0B09-0C50F9A675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7A52B0E-4CFE-758A-5EAE-CE5394AABB5A}"/>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8" name="Footer Placeholder 7">
            <a:extLst>
              <a:ext uri="{FF2B5EF4-FFF2-40B4-BE49-F238E27FC236}">
                <a16:creationId xmlns:a16="http://schemas.microsoft.com/office/drawing/2014/main" id="{1C21A1D1-C80B-5504-1169-5EA13AA0C7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02A281-1FE7-FE4A-04E9-21BA9049376D}"/>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1305283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78175-6E06-455A-A9F0-074B8E0688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423926B-E56D-55EC-FF11-9DB796329543}"/>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4" name="Footer Placeholder 3">
            <a:extLst>
              <a:ext uri="{FF2B5EF4-FFF2-40B4-BE49-F238E27FC236}">
                <a16:creationId xmlns:a16="http://schemas.microsoft.com/office/drawing/2014/main" id="{18B3DF57-6CB8-EE63-40D7-731C2A2A586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53AC26-3A08-220A-6B77-750BB49DE0DF}"/>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18708281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E3F55F-7597-0F61-8981-2D85A3FA9E8B}"/>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3" name="Footer Placeholder 2">
            <a:extLst>
              <a:ext uri="{FF2B5EF4-FFF2-40B4-BE49-F238E27FC236}">
                <a16:creationId xmlns:a16="http://schemas.microsoft.com/office/drawing/2014/main" id="{5DFB39B4-D73F-4AB2-5A35-FFDA9D05A2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912003-03EC-6263-022C-8DC81C98C722}"/>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42159435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08796-5C3C-1C8D-B16B-7FBC4A4B90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1CBE06-F73F-1E8E-BC63-A2AA546DB2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CF8A2B-71AD-37FF-9CA4-2F385B5D6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9284C5-B711-0681-D379-BC385CB80799}"/>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6" name="Footer Placeholder 5">
            <a:extLst>
              <a:ext uri="{FF2B5EF4-FFF2-40B4-BE49-F238E27FC236}">
                <a16:creationId xmlns:a16="http://schemas.microsoft.com/office/drawing/2014/main" id="{325CDF93-9E30-BEA6-CA84-AAA6B0E669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3E739A-4959-7A5D-A25D-04824DB86015}"/>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1555705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C0700-C1C1-0A4F-1096-C6C8CB407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C1C547-C566-D806-746F-7578CDE294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F695055-5D9C-53D7-7E1C-1261532E91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0CE905-C5D3-15E9-6F59-DBFBC0592F33}"/>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6" name="Footer Placeholder 5">
            <a:extLst>
              <a:ext uri="{FF2B5EF4-FFF2-40B4-BE49-F238E27FC236}">
                <a16:creationId xmlns:a16="http://schemas.microsoft.com/office/drawing/2014/main" id="{0A6E84E1-146E-7B0B-F425-745B7B52A4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BFA1D9-9ADB-984E-C473-B8904578B529}"/>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765579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8A6F7-6467-82C1-7242-1312F6D7EF2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03B050-57C0-7EF1-638C-363AD6A69D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E24217-1E45-CA90-31A6-C8DA658B8994}"/>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5" name="Footer Placeholder 4">
            <a:extLst>
              <a:ext uri="{FF2B5EF4-FFF2-40B4-BE49-F238E27FC236}">
                <a16:creationId xmlns:a16="http://schemas.microsoft.com/office/drawing/2014/main" id="{0D942A15-6B2F-94DC-420D-378CCF785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AF5169-A1CE-D7F2-12EB-378D839E86AE}"/>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1241877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DE1365-56A8-1B9E-793B-454B05809E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F275E4-D929-01E0-D385-9886B54719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574FD1-5F31-AEB4-A0E2-F212A04680D5}"/>
              </a:ext>
            </a:extLst>
          </p:cNvPr>
          <p:cNvSpPr>
            <a:spLocks noGrp="1"/>
          </p:cNvSpPr>
          <p:nvPr>
            <p:ph type="dt" sz="half" idx="10"/>
          </p:nvPr>
        </p:nvSpPr>
        <p:spPr/>
        <p:txBody>
          <a:bodyPr/>
          <a:lstStyle/>
          <a:p>
            <a:fld id="{EDCEB2B4-3061-4330-9DB5-441DA4A65EF1}" type="datetimeFigureOut">
              <a:rPr lang="en-GB" smtClean="0"/>
              <a:t>13/10/2023</a:t>
            </a:fld>
            <a:endParaRPr lang="en-GB"/>
          </a:p>
        </p:txBody>
      </p:sp>
      <p:sp>
        <p:nvSpPr>
          <p:cNvPr id="5" name="Footer Placeholder 4">
            <a:extLst>
              <a:ext uri="{FF2B5EF4-FFF2-40B4-BE49-F238E27FC236}">
                <a16:creationId xmlns:a16="http://schemas.microsoft.com/office/drawing/2014/main" id="{42D68154-C6A5-320A-89B4-3A9D1C5AB7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39043C-6B61-409E-EFB7-ABF89973FAE2}"/>
              </a:ext>
            </a:extLst>
          </p:cNvPr>
          <p:cNvSpPr>
            <a:spLocks noGrp="1"/>
          </p:cNvSpPr>
          <p:nvPr>
            <p:ph type="sldNum" sz="quarter" idx="12"/>
          </p:nvPr>
        </p:nvSpPr>
        <p:spPr/>
        <p:txBody>
          <a:bodyPr/>
          <a:lstStyle/>
          <a:p>
            <a:fld id="{2B357759-4B2F-481B-984D-B2A514BB7964}" type="slidenum">
              <a:rPr lang="en-GB" smtClean="0"/>
              <a:t>‹#›</a:t>
            </a:fld>
            <a:endParaRPr lang="en-GB"/>
          </a:p>
        </p:txBody>
      </p:sp>
    </p:spTree>
    <p:extLst>
      <p:ext uri="{BB962C8B-B14F-4D97-AF65-F5344CB8AC3E}">
        <p14:creationId xmlns:p14="http://schemas.microsoft.com/office/powerpoint/2010/main" val="7385903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9AA7-250B-6078-54A7-2B397EDC1C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9850490-3ED4-D78F-5561-5BE1F7F67F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1BDDEF3-5E3E-2835-09E2-63E706F3CA77}"/>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5" name="Footer Placeholder 4">
            <a:extLst>
              <a:ext uri="{FF2B5EF4-FFF2-40B4-BE49-F238E27FC236}">
                <a16:creationId xmlns:a16="http://schemas.microsoft.com/office/drawing/2014/main" id="{AF9EE991-76D2-B7B7-ACD5-77B04F1618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0E3910-DA13-6CA3-3FE0-5995E9991FE9}"/>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17656314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A2D74-64EA-A77E-1FD8-1CD4B95709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53E2D-A630-74A6-7876-F1B1692AED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12D6B3-7B0D-DF81-8575-8649AC2BF490}"/>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5" name="Footer Placeholder 4">
            <a:extLst>
              <a:ext uri="{FF2B5EF4-FFF2-40B4-BE49-F238E27FC236}">
                <a16:creationId xmlns:a16="http://schemas.microsoft.com/office/drawing/2014/main" id="{0A7CC4CF-FB50-FD36-DB81-E1EACC93B5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45227C-4BD4-AC96-BD77-6E885365FBA0}"/>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1272899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C260E-FA04-D231-6739-A7A71AFE52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DDB33F-5C93-4A75-72A0-22C31785A9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B7BB80-60C7-9893-21FB-A29C88BCC5AB}"/>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5" name="Footer Placeholder 4">
            <a:extLst>
              <a:ext uri="{FF2B5EF4-FFF2-40B4-BE49-F238E27FC236}">
                <a16:creationId xmlns:a16="http://schemas.microsoft.com/office/drawing/2014/main" id="{72F64328-7D7A-E002-B1C3-1E7C1C8BE8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9A5860-F1C5-FC94-7CB9-6F19888803F5}"/>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23168804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B064B-4087-B413-A4DD-31C6487817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AEE942-BF77-D850-8647-7460B1743E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DB6D79B-71FE-5F97-9FD8-7A4DFD2698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7EB4C48-18FD-352F-412E-9A4B88AE2CB2}"/>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6" name="Footer Placeholder 5">
            <a:extLst>
              <a:ext uri="{FF2B5EF4-FFF2-40B4-BE49-F238E27FC236}">
                <a16:creationId xmlns:a16="http://schemas.microsoft.com/office/drawing/2014/main" id="{436ADA22-3739-D795-B744-F2EAE89E2D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9B771E-30A7-A9DC-C944-89908B09C8E7}"/>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5974406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BC4F-1BD2-285F-8EF1-14E92D9C778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B1D8778-0F61-DD14-5AFA-48C0538AA1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90638A-E1CA-D80D-9966-179E02BDF3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913204-C441-8263-72B3-6E13929A94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DCF92E-DCAF-8995-E4DF-9EFD512A5C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EF2838-E917-8A45-D103-6D12AC206606}"/>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8" name="Footer Placeholder 7">
            <a:extLst>
              <a:ext uri="{FF2B5EF4-FFF2-40B4-BE49-F238E27FC236}">
                <a16:creationId xmlns:a16="http://schemas.microsoft.com/office/drawing/2014/main" id="{797164AA-8FB0-8F14-3088-869C761B69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0CE251-2739-BDD1-8C27-CA88318200ED}"/>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19034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D07C6-BC17-660B-5EDB-8354DD3D171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853640C-3320-5CC4-E46F-3CD77205340A}"/>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4" name="Footer Placeholder 3">
            <a:extLst>
              <a:ext uri="{FF2B5EF4-FFF2-40B4-BE49-F238E27FC236}">
                <a16:creationId xmlns:a16="http://schemas.microsoft.com/office/drawing/2014/main" id="{DD6C0BE0-BE0A-A396-58E7-EB743F34FD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851697-9D5A-B6EB-4F73-A64F1878FC3D}"/>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21654638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BB7F60-18F7-F1B8-6DFE-0F6FD41452AF}"/>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3" name="Footer Placeholder 2">
            <a:extLst>
              <a:ext uri="{FF2B5EF4-FFF2-40B4-BE49-F238E27FC236}">
                <a16:creationId xmlns:a16="http://schemas.microsoft.com/office/drawing/2014/main" id="{BA7083A2-133E-76A7-CA0A-0649E838C0D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5D2B5B5-E311-4E4F-9B1C-C16A132A8F92}"/>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24979340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DBB87-502D-CDC1-D762-5F1BBC4F1C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976022F-D222-3A9E-D709-8B70A281A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D365F63-99B4-9A90-3613-5C62262E8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039803-1AFF-92D7-B8AA-B12ACDF972EA}"/>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6" name="Footer Placeholder 5">
            <a:extLst>
              <a:ext uri="{FF2B5EF4-FFF2-40B4-BE49-F238E27FC236}">
                <a16:creationId xmlns:a16="http://schemas.microsoft.com/office/drawing/2014/main" id="{FED976B5-A888-2E17-0EF3-3A1BC0321B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DE20CA-FBDA-D4EA-BE40-26E4B97CD6FE}"/>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40526833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BE7F1-D3B4-2D12-A457-C5A8B812A2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A9B844B-57EF-3433-8D29-7DBC7A2F8F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F825960-9DD8-164B-C592-B05303234F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2A3B6-DE4C-DA7E-27FD-51B771FD33F0}"/>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6" name="Footer Placeholder 5">
            <a:extLst>
              <a:ext uri="{FF2B5EF4-FFF2-40B4-BE49-F238E27FC236}">
                <a16:creationId xmlns:a16="http://schemas.microsoft.com/office/drawing/2014/main" id="{DF88B084-A310-8059-7860-145BAEA51A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0E0983-6C94-D828-09E7-F7A479589C6B}"/>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1383048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8FF6-E30B-AFD5-07B7-3BBD32E6C6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45BDAC1-D7C6-2F28-990C-84BD932FCA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368FFA-DCE9-0893-6570-452047A8B327}"/>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5" name="Footer Placeholder 4">
            <a:extLst>
              <a:ext uri="{FF2B5EF4-FFF2-40B4-BE49-F238E27FC236}">
                <a16:creationId xmlns:a16="http://schemas.microsoft.com/office/drawing/2014/main" id="{231E2285-CDA1-6F12-83BE-8E43B78512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9D3CE0-5F84-54AD-05AA-F04B8158AC7D}"/>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3813376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E8B8A0-3B8B-828F-5B0B-383D1BA672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BE16EE-CF81-B19F-2E30-EE7F14C2F1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7C54BB-E61B-CCC9-1984-CD3E46507C42}"/>
              </a:ext>
            </a:extLst>
          </p:cNvPr>
          <p:cNvSpPr>
            <a:spLocks noGrp="1"/>
          </p:cNvSpPr>
          <p:nvPr>
            <p:ph type="dt" sz="half" idx="10"/>
          </p:nvPr>
        </p:nvSpPr>
        <p:spPr/>
        <p:txBody>
          <a:bodyPr/>
          <a:lstStyle/>
          <a:p>
            <a:fld id="{E36C9E06-6B1E-450B-BC54-C5711236AF53}" type="datetimeFigureOut">
              <a:rPr lang="en-GB" smtClean="0"/>
              <a:t>13/10/2023</a:t>
            </a:fld>
            <a:endParaRPr lang="en-GB"/>
          </a:p>
        </p:txBody>
      </p:sp>
      <p:sp>
        <p:nvSpPr>
          <p:cNvPr id="5" name="Footer Placeholder 4">
            <a:extLst>
              <a:ext uri="{FF2B5EF4-FFF2-40B4-BE49-F238E27FC236}">
                <a16:creationId xmlns:a16="http://schemas.microsoft.com/office/drawing/2014/main" id="{E55CACE2-F324-9974-13B4-52FBEEEC8B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8D3C0E-F0DF-7520-D54F-BEDA7EB923AF}"/>
              </a:ext>
            </a:extLst>
          </p:cNvPr>
          <p:cNvSpPr>
            <a:spLocks noGrp="1"/>
          </p:cNvSpPr>
          <p:nvPr>
            <p:ph type="sldNum" sz="quarter" idx="12"/>
          </p:nvPr>
        </p:nvSpPr>
        <p:spPr/>
        <p:txBody>
          <a:bodyPr/>
          <a:lstStyle/>
          <a:p>
            <a:fld id="{32D63497-EC03-4932-8839-8BE59D9C108F}" type="slidenum">
              <a:rPr lang="en-GB" smtClean="0"/>
              <a:t>‹#›</a:t>
            </a:fld>
            <a:endParaRPr lang="en-GB"/>
          </a:p>
        </p:txBody>
      </p:sp>
    </p:spTree>
    <p:extLst>
      <p:ext uri="{BB962C8B-B14F-4D97-AF65-F5344CB8AC3E}">
        <p14:creationId xmlns:p14="http://schemas.microsoft.com/office/powerpoint/2010/main" val="42651173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74C9E-0BA6-16FD-C957-6EE2962626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3EAF8B-0ECE-3A2A-F9CC-C86D888F13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B12E68A-C74B-F634-0DDD-613AAFEC050A}"/>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5" name="Footer Placeholder 4">
            <a:extLst>
              <a:ext uri="{FF2B5EF4-FFF2-40B4-BE49-F238E27FC236}">
                <a16:creationId xmlns:a16="http://schemas.microsoft.com/office/drawing/2014/main" id="{C762949D-272C-12F1-3AF4-C9C32D9230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F6CAAD-7168-85A7-CC5B-1B0EE611F19C}"/>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41417316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311C-639E-385C-228E-2FD24691EE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BA56F4-41D3-8227-B446-FA41C8D990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006ECA-00F6-B077-BAE0-5C45BD38AEF3}"/>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5" name="Footer Placeholder 4">
            <a:extLst>
              <a:ext uri="{FF2B5EF4-FFF2-40B4-BE49-F238E27FC236}">
                <a16:creationId xmlns:a16="http://schemas.microsoft.com/office/drawing/2014/main" id="{91FEA58C-1C69-6B32-00FD-D09A3EEB5B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4857E0-2D34-2ABE-2E3D-935386E9E39E}"/>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20272626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0F6C4-1C04-30EF-9903-0ACBD15E8C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000A2F-6C0F-1F3D-CDEE-23105E4858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0F3A14-C886-8B70-561E-626E38067F61}"/>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5" name="Footer Placeholder 4">
            <a:extLst>
              <a:ext uri="{FF2B5EF4-FFF2-40B4-BE49-F238E27FC236}">
                <a16:creationId xmlns:a16="http://schemas.microsoft.com/office/drawing/2014/main" id="{AB5E38AE-C0B1-6068-FFE7-A0C7652163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998C63-A5CC-2BE6-54B0-11729863C037}"/>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26134086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BD06-A020-DE64-7783-D57CCA974E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9E30A2-A46F-2EEB-AB9E-D37C5C80FB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9902FFF-C1F1-1D44-8B62-76F0644B28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856EDB-7A51-1E78-CF92-4CD953FFB59E}"/>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6" name="Footer Placeholder 5">
            <a:extLst>
              <a:ext uri="{FF2B5EF4-FFF2-40B4-BE49-F238E27FC236}">
                <a16:creationId xmlns:a16="http://schemas.microsoft.com/office/drawing/2014/main" id="{FEC64937-CC03-BB68-670A-61DDB002A3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E66221-FE90-C6C8-8A40-2DD377C0F570}"/>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33031313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55F68-5CFD-7ADA-28A4-CFC3DBC84E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B12DCFE-E71B-33A1-819B-FE9C0019FB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93172-1080-5945-062D-CD0A6462FA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E30364-8FA1-5F59-3D6A-1B4B8CE9FB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589279-476D-6A44-ED75-B21AC68E11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5689F6-564C-7A47-D245-10C8608521EE}"/>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8" name="Footer Placeholder 7">
            <a:extLst>
              <a:ext uri="{FF2B5EF4-FFF2-40B4-BE49-F238E27FC236}">
                <a16:creationId xmlns:a16="http://schemas.microsoft.com/office/drawing/2014/main" id="{A3DC4298-F026-150F-5453-F6174535D78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284D02B-6C81-F385-934A-8F5DF4AFBCB4}"/>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2518133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79ADC-8B84-BE03-8EC3-4F8849D9A2B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5F70C23-C2E7-A4F8-304E-DAC0209E2AA0}"/>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4" name="Footer Placeholder 3">
            <a:extLst>
              <a:ext uri="{FF2B5EF4-FFF2-40B4-BE49-F238E27FC236}">
                <a16:creationId xmlns:a16="http://schemas.microsoft.com/office/drawing/2014/main" id="{C11BDE1D-9648-ECE5-3650-F925756A61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AB26F2-E1CC-A3AA-105B-BEE4C1DD24D1}"/>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12857770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759CBB-D1C4-3051-9F75-9EFE6C59F92B}"/>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3" name="Footer Placeholder 2">
            <a:extLst>
              <a:ext uri="{FF2B5EF4-FFF2-40B4-BE49-F238E27FC236}">
                <a16:creationId xmlns:a16="http://schemas.microsoft.com/office/drawing/2014/main" id="{36599C8D-1C80-EFBD-1F72-27483C10D7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9715BF-0B45-EC4A-1CD6-C00B018C4C11}"/>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26859211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5725-5834-FB7A-C2D8-728C4A0D54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FD976C-20D6-935B-CDE1-3200D5D944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E81808-0C34-4A57-25C4-A62CF0615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5BAC84-97A3-694E-4607-945DD892F6FE}"/>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6" name="Footer Placeholder 5">
            <a:extLst>
              <a:ext uri="{FF2B5EF4-FFF2-40B4-BE49-F238E27FC236}">
                <a16:creationId xmlns:a16="http://schemas.microsoft.com/office/drawing/2014/main" id="{E00CDC20-4D1E-79C6-B0EA-86AC578237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85E761-DB82-518E-4D54-3596484EE034}"/>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17217575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2567-0C4A-6FF6-C646-6FB8F93B23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4313781-BA89-9616-88C7-1F52FE33CC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5D4ABEA-726F-FF85-C3BC-0152FF9FD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E195A7-1559-B2E9-E727-FC225E6D89F4}"/>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6" name="Footer Placeholder 5">
            <a:extLst>
              <a:ext uri="{FF2B5EF4-FFF2-40B4-BE49-F238E27FC236}">
                <a16:creationId xmlns:a16="http://schemas.microsoft.com/office/drawing/2014/main" id="{EEF6DE9D-8EA6-8418-729E-A050936B19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568C78-519E-6A7E-8218-5D36D8C52E7D}"/>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18775121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FAB6-4739-B8C9-77AF-2B4C7BE9102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1BA4D8-799B-DCD0-FFDD-A86750DC1C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5D103A-E781-CC02-6CA8-265850D84A30}"/>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5" name="Footer Placeholder 4">
            <a:extLst>
              <a:ext uri="{FF2B5EF4-FFF2-40B4-BE49-F238E27FC236}">
                <a16:creationId xmlns:a16="http://schemas.microsoft.com/office/drawing/2014/main" id="{ED3FF61F-D4A0-D40C-2948-42B6BF97FF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BD14B8-3E5F-CBD3-FCD2-E74AC9917332}"/>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42096419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0C5B2C-5BD2-6CED-5C15-F05D12CF91A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52EC7C-B4AE-4579-9D3C-D4B70B8B6E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CB8AC2-A341-6A28-5493-35D8B8CA77E3}"/>
              </a:ext>
            </a:extLst>
          </p:cNvPr>
          <p:cNvSpPr>
            <a:spLocks noGrp="1"/>
          </p:cNvSpPr>
          <p:nvPr>
            <p:ph type="dt" sz="half" idx="10"/>
          </p:nvPr>
        </p:nvSpPr>
        <p:spPr/>
        <p:txBody>
          <a:bodyPr/>
          <a:lstStyle/>
          <a:p>
            <a:fld id="{306F66B3-B514-4A05-9CDF-7092695CD976}" type="datetimeFigureOut">
              <a:rPr lang="en-GB" smtClean="0"/>
              <a:t>13/10/2023</a:t>
            </a:fld>
            <a:endParaRPr lang="en-GB"/>
          </a:p>
        </p:txBody>
      </p:sp>
      <p:sp>
        <p:nvSpPr>
          <p:cNvPr id="5" name="Footer Placeholder 4">
            <a:extLst>
              <a:ext uri="{FF2B5EF4-FFF2-40B4-BE49-F238E27FC236}">
                <a16:creationId xmlns:a16="http://schemas.microsoft.com/office/drawing/2014/main" id="{201693B3-352E-4891-D7F8-FDA2847876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39B72D-ADBB-7AF8-215F-FE6791BC72A2}"/>
              </a:ext>
            </a:extLst>
          </p:cNvPr>
          <p:cNvSpPr>
            <a:spLocks noGrp="1"/>
          </p:cNvSpPr>
          <p:nvPr>
            <p:ph type="sldNum" sz="quarter" idx="12"/>
          </p:nvPr>
        </p:nvSpPr>
        <p:spPr/>
        <p:txBody>
          <a:bodyPr/>
          <a:lstStyle/>
          <a:p>
            <a:fld id="{312091FE-A974-4DE1-8461-266F196C4948}" type="slidenum">
              <a:rPr lang="en-GB" smtClean="0"/>
              <a:t>‹#›</a:t>
            </a:fld>
            <a:endParaRPr lang="en-GB"/>
          </a:p>
        </p:txBody>
      </p:sp>
    </p:spTree>
    <p:extLst>
      <p:ext uri="{BB962C8B-B14F-4D97-AF65-F5344CB8AC3E}">
        <p14:creationId xmlns:p14="http://schemas.microsoft.com/office/powerpoint/2010/main" val="22865913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5D13-94D2-EAE9-B5B3-0077C072A8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C16F696-4C93-A55A-2B94-42554A662E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D126EE-DD71-3101-28FA-B872B5964691}"/>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5" name="Footer Placeholder 4">
            <a:extLst>
              <a:ext uri="{FF2B5EF4-FFF2-40B4-BE49-F238E27FC236}">
                <a16:creationId xmlns:a16="http://schemas.microsoft.com/office/drawing/2014/main" id="{D2AA15B3-E53A-A622-CC1A-221B5F376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7B0751-EDE9-B3A2-FE5E-D8290BEB8F30}"/>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4137514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77B8-6588-7830-4927-4F0705EF8D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47E64A-CBCB-6019-0D1E-B015C5EAF7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F68D0A-88BF-FB44-2C39-E3596393ADCF}"/>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5" name="Footer Placeholder 4">
            <a:extLst>
              <a:ext uri="{FF2B5EF4-FFF2-40B4-BE49-F238E27FC236}">
                <a16:creationId xmlns:a16="http://schemas.microsoft.com/office/drawing/2014/main" id="{CE374C51-2460-DF83-7327-91D213F5E0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527BAE-8263-06C6-096E-6A73C2BF634B}"/>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32414244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550C-938B-511F-2606-B09E46277D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08BF52A-0917-69AE-D065-75ECAC3DD7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C6622A-492F-9C42-1486-FB912EDD0D2B}"/>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5" name="Footer Placeholder 4">
            <a:extLst>
              <a:ext uri="{FF2B5EF4-FFF2-40B4-BE49-F238E27FC236}">
                <a16:creationId xmlns:a16="http://schemas.microsoft.com/office/drawing/2014/main" id="{37A46FB9-FDBC-7E5E-F41F-9B8C29BCCE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D9CBCD-60B3-40EF-5F43-FB007958A8EF}"/>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19900010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A152-B13C-048F-916B-4110238EA8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88CB79-559E-6F8B-ACB4-991EFC87A8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7207D17-12A4-B35E-0A85-314415B6B8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918FDDA-1D06-CA2F-A316-6DAB2DC7D1C3}"/>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6" name="Footer Placeholder 5">
            <a:extLst>
              <a:ext uri="{FF2B5EF4-FFF2-40B4-BE49-F238E27FC236}">
                <a16:creationId xmlns:a16="http://schemas.microsoft.com/office/drawing/2014/main" id="{CCA8D2CA-9EAF-DEDB-6935-284FD37695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6D61B6-4C94-CA93-93D1-E2257EAF10DE}"/>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36974244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D4550-839E-9E3C-249F-BA26D9AD53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6BDCF0-E399-1E14-B2E2-4C84BC8B4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B51050-53A5-B594-4AF7-19FF3C10FF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A3E3E18-5991-A1B5-8767-FBCD9912D3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751FDD-948A-76AA-0361-FCFFEBAC86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F42862C-A4C7-3D75-328E-A30A999365E5}"/>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8" name="Footer Placeholder 7">
            <a:extLst>
              <a:ext uri="{FF2B5EF4-FFF2-40B4-BE49-F238E27FC236}">
                <a16:creationId xmlns:a16="http://schemas.microsoft.com/office/drawing/2014/main" id="{3D228F49-BFA0-8826-9629-0DC46B0F59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C5A0992-C56F-4474-9208-8589B3F69D2E}"/>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39020267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B5BD-DA1E-7C91-8D8A-7E6B5FC0242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31CEEF6-3129-777A-5A95-B0339224D619}"/>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4" name="Footer Placeholder 3">
            <a:extLst>
              <a:ext uri="{FF2B5EF4-FFF2-40B4-BE49-F238E27FC236}">
                <a16:creationId xmlns:a16="http://schemas.microsoft.com/office/drawing/2014/main" id="{609F6FBC-5A9C-ABA5-7A03-908C67DF10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5E45FEB-C849-1921-E7EB-AE07CA48DBD5}"/>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18576310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46E068-A52C-0A59-B88C-0A771A101D25}"/>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3" name="Footer Placeholder 2">
            <a:extLst>
              <a:ext uri="{FF2B5EF4-FFF2-40B4-BE49-F238E27FC236}">
                <a16:creationId xmlns:a16="http://schemas.microsoft.com/office/drawing/2014/main" id="{9216683E-DCE4-6897-CEF5-9A93FD59274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524C83-BCDE-547E-8E57-E6AC6C4FA9C0}"/>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25888978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E2ECB-0CF1-455C-99D1-497C88EAE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1D67DE-7771-AF5A-4C93-97E3C3EC42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89CCB4C-85B9-16B6-6062-08661D89A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0FD3FA-30EB-3E31-89E2-2F9C1A3186DE}"/>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6" name="Footer Placeholder 5">
            <a:extLst>
              <a:ext uri="{FF2B5EF4-FFF2-40B4-BE49-F238E27FC236}">
                <a16:creationId xmlns:a16="http://schemas.microsoft.com/office/drawing/2014/main" id="{CCBE1428-2CB4-6FBC-13B2-45EEAEB4AB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4E19C6-4216-899F-981A-1FA0BD5CFE1A}"/>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1514500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D5F9B-0353-E220-79CB-E2884C39E1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22AF6C-4A04-0A73-0DA8-8E1EDA9458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79E5EA5-AE93-EBF1-1591-568014301F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BC8CA-D6A4-531E-5B6E-2B3AC6958169}"/>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6" name="Footer Placeholder 5">
            <a:extLst>
              <a:ext uri="{FF2B5EF4-FFF2-40B4-BE49-F238E27FC236}">
                <a16:creationId xmlns:a16="http://schemas.microsoft.com/office/drawing/2014/main" id="{952419AA-AE13-BA6C-80EE-B519932753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0B75BB-46CD-CB2A-706A-CFF59F9C4EE9}"/>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2187657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B42D-FA3B-961D-E0D7-513D47E075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98281D-FEE0-78A7-1DFA-892F359596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5FB2BD-25A1-FBA3-D061-7DBF001E1860}"/>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5" name="Footer Placeholder 4">
            <a:extLst>
              <a:ext uri="{FF2B5EF4-FFF2-40B4-BE49-F238E27FC236}">
                <a16:creationId xmlns:a16="http://schemas.microsoft.com/office/drawing/2014/main" id="{E23A3E51-2A30-3283-0FF7-6D67C9E1F2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3BE5D3-9234-AE62-80F0-B1932AFAC576}"/>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10599799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7EAFB9-760C-6F34-627F-F0B4614B447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EC00C3-9428-284A-AF13-A79C0A660A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CFFE9B-E7D6-ACB1-2441-60EA41FC45E8}"/>
              </a:ext>
            </a:extLst>
          </p:cNvPr>
          <p:cNvSpPr>
            <a:spLocks noGrp="1"/>
          </p:cNvSpPr>
          <p:nvPr>
            <p:ph type="dt" sz="half" idx="10"/>
          </p:nvPr>
        </p:nvSpPr>
        <p:spPr/>
        <p:txBody>
          <a:bodyPr/>
          <a:lstStyle/>
          <a:p>
            <a:fld id="{9E852276-1980-42C7-A8E9-CE3F20E404CA}" type="datetimeFigureOut">
              <a:rPr lang="en-GB" smtClean="0"/>
              <a:t>13/10/2023</a:t>
            </a:fld>
            <a:endParaRPr lang="en-GB"/>
          </a:p>
        </p:txBody>
      </p:sp>
      <p:sp>
        <p:nvSpPr>
          <p:cNvPr id="5" name="Footer Placeholder 4">
            <a:extLst>
              <a:ext uri="{FF2B5EF4-FFF2-40B4-BE49-F238E27FC236}">
                <a16:creationId xmlns:a16="http://schemas.microsoft.com/office/drawing/2014/main" id="{3F0C99D2-9FA9-A12C-6EA3-CC863F350B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99B98E-0AD0-6246-ADAD-A859AF68C246}"/>
              </a:ext>
            </a:extLst>
          </p:cNvPr>
          <p:cNvSpPr>
            <a:spLocks noGrp="1"/>
          </p:cNvSpPr>
          <p:nvPr>
            <p:ph type="sldNum" sz="quarter" idx="12"/>
          </p:nvPr>
        </p:nvSpPr>
        <p:spPr/>
        <p:txBody>
          <a:bodyPr/>
          <a:lstStyle/>
          <a:p>
            <a:fld id="{21992B5C-655F-4EC8-8E7C-D12BCEA155A3}" type="slidenum">
              <a:rPr lang="en-GB" smtClean="0"/>
              <a:t>‹#›</a:t>
            </a:fld>
            <a:endParaRPr lang="en-GB"/>
          </a:p>
        </p:txBody>
      </p:sp>
    </p:spTree>
    <p:extLst>
      <p:ext uri="{BB962C8B-B14F-4D97-AF65-F5344CB8AC3E}">
        <p14:creationId xmlns:p14="http://schemas.microsoft.com/office/powerpoint/2010/main" val="11654653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DAFBF-D200-54F6-5077-EA1E2C3531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BFAC93E-FC05-591E-CF06-1177681B9A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3C96DB-2904-D9D3-1CF7-F0CC441A6125}"/>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5" name="Footer Placeholder 4">
            <a:extLst>
              <a:ext uri="{FF2B5EF4-FFF2-40B4-BE49-F238E27FC236}">
                <a16:creationId xmlns:a16="http://schemas.microsoft.com/office/drawing/2014/main" id="{3565D1DE-FCC1-561E-86AD-E387AE5BAD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1E1902-5361-6492-AE56-22AC4B2AB085}"/>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31612374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55EE-D7F9-A7A4-7ED3-2D4F67DE4F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5057D9-28F4-15C6-7CC4-5CD44670E8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F2E54-5F3F-E169-A83D-7D15AA75DB99}"/>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5" name="Footer Placeholder 4">
            <a:extLst>
              <a:ext uri="{FF2B5EF4-FFF2-40B4-BE49-F238E27FC236}">
                <a16:creationId xmlns:a16="http://schemas.microsoft.com/office/drawing/2014/main" id="{D1CD96AD-EE9E-E1BF-3762-4CA506295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34F529-93B3-C756-B180-3AD8E202D849}"/>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30122764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84784-4C48-4F2E-BA1E-DDC8264FB4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1C1E591-23C6-8D92-DE55-EB79B06BFC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6C115D-81CD-9342-B03F-D13206DF7C38}"/>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5" name="Footer Placeholder 4">
            <a:extLst>
              <a:ext uri="{FF2B5EF4-FFF2-40B4-BE49-F238E27FC236}">
                <a16:creationId xmlns:a16="http://schemas.microsoft.com/office/drawing/2014/main" id="{78C7085F-3A81-F977-9B1C-5EB78D3F54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B0EF9D-13C9-CE1A-E941-3D5A930211CB}"/>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8961171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5350-A553-81AD-2812-8AA6008A9E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F70AC1-0CCC-1D38-8C4D-2D81AA0F04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DE803A-6102-ABCA-D558-B95D01E409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6E7D5A-1AD8-B03F-E88F-F054B48B9B65}"/>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6" name="Footer Placeholder 5">
            <a:extLst>
              <a:ext uri="{FF2B5EF4-FFF2-40B4-BE49-F238E27FC236}">
                <a16:creationId xmlns:a16="http://schemas.microsoft.com/office/drawing/2014/main" id="{49E19FF9-4FB0-F96A-E13D-F9FD12AA32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C8FB7C-EF0C-2BA9-329D-79AEA1E2E8DD}"/>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14416121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144F-4054-1A97-DEE3-DBB669CEB90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DDF032-E109-5C7D-D30E-3BC5DEAA5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061C58-8299-4784-C82C-0E112FDD28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B88F870-FB9D-AB18-10C5-9EDE62D179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244423-8C0B-0EEE-4824-CAAA8F945F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16B6E8-E1F1-4531-C57A-5A5936265A47}"/>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8" name="Footer Placeholder 7">
            <a:extLst>
              <a:ext uri="{FF2B5EF4-FFF2-40B4-BE49-F238E27FC236}">
                <a16:creationId xmlns:a16="http://schemas.microsoft.com/office/drawing/2014/main" id="{429E35B2-3988-1313-7F2A-1D548C5BF5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1735FC2-1BD8-200E-68F6-F236D8DF9130}"/>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39466683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4CC2-A45E-9C4C-DE0B-4E8CCF2A7A3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748A12-B78A-E493-D857-710D21E26712}"/>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4" name="Footer Placeholder 3">
            <a:extLst>
              <a:ext uri="{FF2B5EF4-FFF2-40B4-BE49-F238E27FC236}">
                <a16:creationId xmlns:a16="http://schemas.microsoft.com/office/drawing/2014/main" id="{6588A20F-BFF9-98BB-A2FD-6BB5E9A2BD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E3BF9F-D3AF-D582-8BA6-D121F8201D0E}"/>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41036302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A0E36B-B7EE-37DD-6C69-7B118140EB0A}"/>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3" name="Footer Placeholder 2">
            <a:extLst>
              <a:ext uri="{FF2B5EF4-FFF2-40B4-BE49-F238E27FC236}">
                <a16:creationId xmlns:a16="http://schemas.microsoft.com/office/drawing/2014/main" id="{11D333B4-D451-5F3F-D95B-1DDE68FA692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C4928D-59EA-7B01-DB7E-714A4E0BA423}"/>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38768627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DECF3-884F-AF08-D960-15CFFA31D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A93407-E343-5CF7-E45F-AC543C35F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981E7A1-BE62-A6CE-A60A-08E336B388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027DE-9156-58EA-073F-F8EB8D006E60}"/>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6" name="Footer Placeholder 5">
            <a:extLst>
              <a:ext uri="{FF2B5EF4-FFF2-40B4-BE49-F238E27FC236}">
                <a16:creationId xmlns:a16="http://schemas.microsoft.com/office/drawing/2014/main" id="{F6C8F15E-2CC5-7CAD-6A50-5721936538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FB04F3-2776-2760-0966-172C412E861F}"/>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4609344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D7681-B45C-703E-A852-4FB586D06E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1C39A29-CE29-94F4-8AE2-080C94B4BB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DC006FF-A2AD-C14D-6F29-1B64637B70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802249-02C8-9BDD-E78B-F13596BAF2EC}"/>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6" name="Footer Placeholder 5">
            <a:extLst>
              <a:ext uri="{FF2B5EF4-FFF2-40B4-BE49-F238E27FC236}">
                <a16:creationId xmlns:a16="http://schemas.microsoft.com/office/drawing/2014/main" id="{9D046F67-CBE2-7E44-9BF4-E83B2F9FAE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8509E7-958C-C284-02E5-8296D57EB65C}"/>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31594823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99DC-199A-CADF-9E43-BB24BE399F9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CB3C9A-CCD0-9638-5D68-462243446F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D20664-2341-42D2-C384-589BA38E192E}"/>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5" name="Footer Placeholder 4">
            <a:extLst>
              <a:ext uri="{FF2B5EF4-FFF2-40B4-BE49-F238E27FC236}">
                <a16:creationId xmlns:a16="http://schemas.microsoft.com/office/drawing/2014/main" id="{240C9B02-CC57-F696-BABE-0BCDBDFEA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FF812D-1AC3-FA9E-AC2A-40837571748D}"/>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26854948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5547F1-285A-A63A-CAEA-CDFB0A7534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2605A7-15CE-775B-577F-850A4DA6AF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E4E3F7-D160-4969-4D2C-E71FA4E3C740}"/>
              </a:ext>
            </a:extLst>
          </p:cNvPr>
          <p:cNvSpPr>
            <a:spLocks noGrp="1"/>
          </p:cNvSpPr>
          <p:nvPr>
            <p:ph type="dt" sz="half" idx="10"/>
          </p:nvPr>
        </p:nvSpPr>
        <p:spPr/>
        <p:txBody>
          <a:bodyPr/>
          <a:lstStyle/>
          <a:p>
            <a:fld id="{1D138AF6-2DD2-47B8-8F30-6F0C26611FB7}" type="datetimeFigureOut">
              <a:rPr lang="en-GB" smtClean="0"/>
              <a:t>13/10/2023</a:t>
            </a:fld>
            <a:endParaRPr lang="en-GB"/>
          </a:p>
        </p:txBody>
      </p:sp>
      <p:sp>
        <p:nvSpPr>
          <p:cNvPr id="5" name="Footer Placeholder 4">
            <a:extLst>
              <a:ext uri="{FF2B5EF4-FFF2-40B4-BE49-F238E27FC236}">
                <a16:creationId xmlns:a16="http://schemas.microsoft.com/office/drawing/2014/main" id="{8DD7FFB9-8F39-FB20-7338-5A45A7F7E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7A6EE7-CDB2-B2BB-507F-D8FF96B8D147}"/>
              </a:ext>
            </a:extLst>
          </p:cNvPr>
          <p:cNvSpPr>
            <a:spLocks noGrp="1"/>
          </p:cNvSpPr>
          <p:nvPr>
            <p:ph type="sldNum" sz="quarter" idx="12"/>
          </p:nvPr>
        </p:nvSpPr>
        <p:spPr/>
        <p:txBody>
          <a:bodyPr/>
          <a:lstStyle/>
          <a:p>
            <a:fld id="{A4CBEA55-9E92-443C-B0CE-C7CC89231592}" type="slidenum">
              <a:rPr lang="en-GB" smtClean="0"/>
              <a:t>‹#›</a:t>
            </a:fld>
            <a:endParaRPr lang="en-GB"/>
          </a:p>
        </p:txBody>
      </p:sp>
    </p:spTree>
    <p:extLst>
      <p:ext uri="{BB962C8B-B14F-4D97-AF65-F5344CB8AC3E}">
        <p14:creationId xmlns:p14="http://schemas.microsoft.com/office/powerpoint/2010/main" val="1033843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AC145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6565A8-10E3-5480-98B0-B915ABCA10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31F8D9EF-16B6-17AB-26F8-BAB9C62B24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F65A422-6801-FD73-E6D5-CFED8F96EC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00C39-F5DC-4D59-AE52-448346C9D53E}" type="datetimeFigureOut">
              <a:rPr lang="en-GB" smtClean="0"/>
              <a:t>13/10/2023</a:t>
            </a:fld>
            <a:endParaRPr lang="en-GB"/>
          </a:p>
        </p:txBody>
      </p:sp>
      <p:sp>
        <p:nvSpPr>
          <p:cNvPr id="5" name="Footer Placeholder 4">
            <a:extLst>
              <a:ext uri="{FF2B5EF4-FFF2-40B4-BE49-F238E27FC236}">
                <a16:creationId xmlns:a16="http://schemas.microsoft.com/office/drawing/2014/main" id="{8C27AB81-3FCC-888E-1F80-F40247454C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EF32394-F630-5EED-0B3D-EEB584EEC4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F73EC-F300-468D-80F5-26B185AE651C}" type="slidenum">
              <a:rPr lang="en-GB" smtClean="0"/>
              <a:t>‹#›</a:t>
            </a:fld>
            <a:endParaRPr lang="en-GB"/>
          </a:p>
        </p:txBody>
      </p:sp>
    </p:spTree>
    <p:extLst>
      <p:ext uri="{BB962C8B-B14F-4D97-AF65-F5344CB8AC3E}">
        <p14:creationId xmlns:p14="http://schemas.microsoft.com/office/powerpoint/2010/main" val="3765434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A1A1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E9BBB5-742F-66B8-1375-14B7E3FA11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CF803D4-AD92-38EC-A07F-39691B1E9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32EEEB6-BEB6-3A2F-C000-5E53D21FE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A0742-7107-4B14-A532-C25B46125B21}" type="datetimeFigureOut">
              <a:rPr lang="en-GB" smtClean="0"/>
              <a:t>13/10/2023</a:t>
            </a:fld>
            <a:endParaRPr lang="en-GB"/>
          </a:p>
        </p:txBody>
      </p:sp>
      <p:sp>
        <p:nvSpPr>
          <p:cNvPr id="5" name="Footer Placeholder 4">
            <a:extLst>
              <a:ext uri="{FF2B5EF4-FFF2-40B4-BE49-F238E27FC236}">
                <a16:creationId xmlns:a16="http://schemas.microsoft.com/office/drawing/2014/main" id="{27B048E4-97A6-C70B-9A16-01C468D8EB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01C1F75-8675-119D-31DD-B78D0F94B8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52A7D6-62E1-4A13-91E1-A24AC4A196FE}" type="slidenum">
              <a:rPr lang="en-GB" smtClean="0"/>
              <a:t>‹#›</a:t>
            </a:fld>
            <a:endParaRPr lang="en-GB"/>
          </a:p>
        </p:txBody>
      </p:sp>
    </p:spTree>
    <p:extLst>
      <p:ext uri="{BB962C8B-B14F-4D97-AF65-F5344CB8AC3E}">
        <p14:creationId xmlns:p14="http://schemas.microsoft.com/office/powerpoint/2010/main" val="29512233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b="1" kern="1200">
          <a:solidFill>
            <a:srgbClr val="FAFAFA"/>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AFAF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FAF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FAF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FAF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FAF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F0C760-A762-3AAE-1223-05A742A3E7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3088A4-356E-8D91-2EF6-DADC5BF9B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EB45697D-0031-0FAC-20E8-0348065C6A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CEB2B4-3061-4330-9DB5-441DA4A65EF1}" type="datetimeFigureOut">
              <a:rPr lang="en-GB" smtClean="0"/>
              <a:t>13/10/2023</a:t>
            </a:fld>
            <a:endParaRPr lang="en-GB"/>
          </a:p>
        </p:txBody>
      </p:sp>
      <p:sp>
        <p:nvSpPr>
          <p:cNvPr id="5" name="Footer Placeholder 4">
            <a:extLst>
              <a:ext uri="{FF2B5EF4-FFF2-40B4-BE49-F238E27FC236}">
                <a16:creationId xmlns:a16="http://schemas.microsoft.com/office/drawing/2014/main" id="{DB4B96A9-BC10-1C17-B454-524AAE9E8A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3F09C82-0CE3-839F-67CC-7F08A7CAF8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57759-4B2F-481B-984D-B2A514BB7964}" type="slidenum">
              <a:rPr lang="en-GB" smtClean="0"/>
              <a:t>‹#›</a:t>
            </a:fld>
            <a:endParaRPr lang="en-GB"/>
          </a:p>
        </p:txBody>
      </p:sp>
    </p:spTree>
    <p:extLst>
      <p:ext uri="{BB962C8B-B14F-4D97-AF65-F5344CB8AC3E}">
        <p14:creationId xmlns:p14="http://schemas.microsoft.com/office/powerpoint/2010/main" val="2336821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b="1" kern="1200">
          <a:solidFill>
            <a:srgbClr val="1A1A1A"/>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1A1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1A1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1A1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1A1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1A1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5B677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1E3FD-F13F-8EBB-E1E1-DEBCACB10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B993B41-65BC-2A11-BF68-5F00BAC5E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3085BA04-F12C-4141-182D-2DCAC566C7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C9E06-6B1E-450B-BC54-C5711236AF53}" type="datetimeFigureOut">
              <a:rPr lang="en-GB" smtClean="0"/>
              <a:t>13/10/2023</a:t>
            </a:fld>
            <a:endParaRPr lang="en-GB"/>
          </a:p>
        </p:txBody>
      </p:sp>
      <p:sp>
        <p:nvSpPr>
          <p:cNvPr id="5" name="Footer Placeholder 4">
            <a:extLst>
              <a:ext uri="{FF2B5EF4-FFF2-40B4-BE49-F238E27FC236}">
                <a16:creationId xmlns:a16="http://schemas.microsoft.com/office/drawing/2014/main" id="{69D972CA-ECD9-40D4-28A6-020A7AD365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823A6-01DC-AC7D-985B-F4242BA681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63497-EC03-4932-8839-8BE59D9C108F}" type="slidenum">
              <a:rPr lang="en-GB" smtClean="0"/>
              <a:t>‹#›</a:t>
            </a:fld>
            <a:endParaRPr lang="en-GB"/>
          </a:p>
        </p:txBody>
      </p:sp>
    </p:spTree>
    <p:extLst>
      <p:ext uri="{BB962C8B-B14F-4D97-AF65-F5344CB8AC3E}">
        <p14:creationId xmlns:p14="http://schemas.microsoft.com/office/powerpoint/2010/main" val="108519363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AFAF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FAF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FAF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FAF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FAF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4CDD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24AD36-B6B1-A4F6-E2B2-3945CA3057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3B7B74C5-804E-770E-4614-DEA6464F8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22594BD8-620D-25E2-5468-AEA3D4E5F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F66B3-B514-4A05-9CDF-7092695CD976}" type="datetimeFigureOut">
              <a:rPr lang="en-GB" smtClean="0"/>
              <a:t>13/10/2023</a:t>
            </a:fld>
            <a:endParaRPr lang="en-GB"/>
          </a:p>
        </p:txBody>
      </p:sp>
      <p:sp>
        <p:nvSpPr>
          <p:cNvPr id="5" name="Footer Placeholder 4">
            <a:extLst>
              <a:ext uri="{FF2B5EF4-FFF2-40B4-BE49-F238E27FC236}">
                <a16:creationId xmlns:a16="http://schemas.microsoft.com/office/drawing/2014/main" id="{AB7E9E11-B9B1-3571-0A67-6A4D7F130F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7BF0801-187C-44A2-FBFF-B7CF0EBBB1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2091FE-A974-4DE1-8461-266F196C4948}" type="slidenum">
              <a:rPr lang="en-GB" smtClean="0"/>
              <a:t>‹#›</a:t>
            </a:fld>
            <a:endParaRPr lang="en-GB"/>
          </a:p>
        </p:txBody>
      </p:sp>
    </p:spTree>
    <p:extLst>
      <p:ext uri="{BB962C8B-B14F-4D97-AF65-F5344CB8AC3E}">
        <p14:creationId xmlns:p14="http://schemas.microsoft.com/office/powerpoint/2010/main" val="152711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D6D2C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E15A58-F5D9-1B88-CB65-559C43F650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41CE499-739A-1717-1329-D3B35CC854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897DD4C-C571-8ADD-860D-9DF3754DB2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852276-1980-42C7-A8E9-CE3F20E404CA}" type="datetimeFigureOut">
              <a:rPr lang="en-GB" smtClean="0"/>
              <a:t>13/10/2023</a:t>
            </a:fld>
            <a:endParaRPr lang="en-GB"/>
          </a:p>
        </p:txBody>
      </p:sp>
      <p:sp>
        <p:nvSpPr>
          <p:cNvPr id="5" name="Footer Placeholder 4">
            <a:extLst>
              <a:ext uri="{FF2B5EF4-FFF2-40B4-BE49-F238E27FC236}">
                <a16:creationId xmlns:a16="http://schemas.microsoft.com/office/drawing/2014/main" id="{C6F61162-BC54-7557-EEB8-5E1E06524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36DD88A-1BF5-EBC0-50B1-9FDF90B31D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992B5C-655F-4EC8-8E7C-D12BCEA155A3}" type="slidenum">
              <a:rPr lang="en-GB" smtClean="0"/>
              <a:t>‹#›</a:t>
            </a:fld>
            <a:endParaRPr lang="en-GB"/>
          </a:p>
        </p:txBody>
      </p:sp>
    </p:spTree>
    <p:extLst>
      <p:ext uri="{BB962C8B-B14F-4D97-AF65-F5344CB8AC3E}">
        <p14:creationId xmlns:p14="http://schemas.microsoft.com/office/powerpoint/2010/main" val="25927870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D0D3D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08A2E-3492-89AC-80B7-FC1770DD4A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E7CBE30-5882-D049-516A-C62A1D014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B7B3C31C-30EA-5FF1-6A6A-7669AA466B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138AF6-2DD2-47B8-8F30-6F0C26611FB7}" type="datetimeFigureOut">
              <a:rPr lang="en-GB" smtClean="0"/>
              <a:t>13/10/2023</a:t>
            </a:fld>
            <a:endParaRPr lang="en-GB"/>
          </a:p>
        </p:txBody>
      </p:sp>
      <p:sp>
        <p:nvSpPr>
          <p:cNvPr id="5" name="Footer Placeholder 4">
            <a:extLst>
              <a:ext uri="{FF2B5EF4-FFF2-40B4-BE49-F238E27FC236}">
                <a16:creationId xmlns:a16="http://schemas.microsoft.com/office/drawing/2014/main" id="{87A32FFE-38A5-A8EB-FFC6-E47688E74A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D2F5429-B5CA-7FE1-944E-A46BAE7D8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BEA55-9E92-443C-B0CE-C7CC89231592}" type="slidenum">
              <a:rPr lang="en-GB" smtClean="0"/>
              <a:t>‹#›</a:t>
            </a:fld>
            <a:endParaRPr lang="en-GB"/>
          </a:p>
        </p:txBody>
      </p:sp>
    </p:spTree>
    <p:extLst>
      <p:ext uri="{BB962C8B-B14F-4D97-AF65-F5344CB8AC3E}">
        <p14:creationId xmlns:p14="http://schemas.microsoft.com/office/powerpoint/2010/main" val="124351169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hyperlink" Target="https://knowledge.exlibrisgroup.com/Primo/Knowledge_Articles/How_to_create_a_dynamic_facet_in_Primo_VE" TargetMode="External"/><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hyperlink" Target="https://www.loc.gov/marc/countries/cou_home.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6DD7C5-3AC0-9724-9590-18A286009A02}"/>
              </a:ext>
            </a:extLst>
          </p:cNvPr>
          <p:cNvSpPr>
            <a:spLocks noGrp="1"/>
          </p:cNvSpPr>
          <p:nvPr>
            <p:ph type="ctrTitle"/>
          </p:nvPr>
        </p:nvSpPr>
        <p:spPr>
          <a:xfrm>
            <a:off x="882241" y="3766657"/>
            <a:ext cx="10687574" cy="1663376"/>
          </a:xfrm>
        </p:spPr>
        <p:txBody>
          <a:bodyPr anchor="b">
            <a:normAutofit fontScale="90000"/>
          </a:bodyPr>
          <a:lstStyle/>
          <a:p>
            <a:r>
              <a:rPr lang="en-GB" sz="4400" dirty="0"/>
              <a:t>Building a local facet in Primo VE </a:t>
            </a:r>
            <a:br>
              <a:rPr lang="en-GB" sz="4400" dirty="0"/>
            </a:br>
            <a:r>
              <a:rPr lang="en-GB" sz="4400" dirty="0"/>
              <a:t>for Decolonization work </a:t>
            </a:r>
            <a:br>
              <a:rPr lang="en-GB" sz="4400" dirty="0"/>
            </a:br>
            <a:endParaRPr lang="en-GB" sz="4400" dirty="0"/>
          </a:p>
        </p:txBody>
      </p:sp>
      <p:sp>
        <p:nvSpPr>
          <p:cNvPr id="5" name="Subtitle 4">
            <a:extLst>
              <a:ext uri="{FF2B5EF4-FFF2-40B4-BE49-F238E27FC236}">
                <a16:creationId xmlns:a16="http://schemas.microsoft.com/office/drawing/2014/main" id="{8D8B09E3-AC42-D832-CA13-4AF67A8AC2A0}"/>
              </a:ext>
            </a:extLst>
          </p:cNvPr>
          <p:cNvSpPr>
            <a:spLocks noGrp="1"/>
          </p:cNvSpPr>
          <p:nvPr>
            <p:ph type="subTitle" idx="1"/>
          </p:nvPr>
        </p:nvSpPr>
        <p:spPr>
          <a:xfrm>
            <a:off x="623580" y="5681703"/>
            <a:ext cx="11204895" cy="792500"/>
          </a:xfrm>
        </p:spPr>
        <p:txBody>
          <a:bodyPr anchor="b">
            <a:normAutofit/>
          </a:bodyPr>
          <a:lstStyle/>
          <a:p>
            <a:r>
              <a:rPr lang="en-GB" dirty="0"/>
              <a:t>EPUG AGM Monday 16</a:t>
            </a:r>
            <a:r>
              <a:rPr lang="en-GB" baseline="30000" dirty="0"/>
              <a:t>th</a:t>
            </a:r>
            <a:r>
              <a:rPr lang="en-GB" dirty="0"/>
              <a:t> October 2023					Jill Hazard</a:t>
            </a:r>
          </a:p>
        </p:txBody>
      </p:sp>
      <p:pic>
        <p:nvPicPr>
          <p:cNvPr id="8" name="Picture 7" descr="A black and white logo&#10;&#10;Description automatically generated">
            <a:extLst>
              <a:ext uri="{FF2B5EF4-FFF2-40B4-BE49-F238E27FC236}">
                <a16:creationId xmlns:a16="http://schemas.microsoft.com/office/drawing/2014/main" id="{2E6BB221-37AC-521B-0F1D-AD467FE57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2401" y="1350546"/>
            <a:ext cx="6754978" cy="2078454"/>
          </a:xfrm>
          <a:prstGeom prst="rect">
            <a:avLst/>
          </a:prstGeom>
        </p:spPr>
      </p:pic>
    </p:spTree>
    <p:extLst>
      <p:ext uri="{BB962C8B-B14F-4D97-AF65-F5344CB8AC3E}">
        <p14:creationId xmlns:p14="http://schemas.microsoft.com/office/powerpoint/2010/main" val="733255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63EE-FC05-A713-5338-1AE9C0EF60BC}"/>
              </a:ext>
            </a:extLst>
          </p:cNvPr>
          <p:cNvSpPr>
            <a:spLocks noGrp="1"/>
          </p:cNvSpPr>
          <p:nvPr>
            <p:ph type="title"/>
          </p:nvPr>
        </p:nvSpPr>
        <p:spPr/>
        <p:txBody>
          <a:bodyPr/>
          <a:lstStyle/>
          <a:p>
            <a:r>
              <a:rPr lang="en-GB" dirty="0"/>
              <a:t>Background</a:t>
            </a:r>
          </a:p>
        </p:txBody>
      </p:sp>
      <p:sp>
        <p:nvSpPr>
          <p:cNvPr id="3" name="Content Placeholder 2">
            <a:extLst>
              <a:ext uri="{FF2B5EF4-FFF2-40B4-BE49-F238E27FC236}">
                <a16:creationId xmlns:a16="http://schemas.microsoft.com/office/drawing/2014/main" id="{B4F60B02-163C-147B-0530-653D92E31FAB}"/>
              </a:ext>
            </a:extLst>
          </p:cNvPr>
          <p:cNvSpPr>
            <a:spLocks noGrp="1"/>
          </p:cNvSpPr>
          <p:nvPr>
            <p:ph idx="1"/>
          </p:nvPr>
        </p:nvSpPr>
        <p:spPr/>
        <p:txBody>
          <a:bodyPr/>
          <a:lstStyle/>
          <a:p>
            <a:r>
              <a:rPr lang="en-GB" dirty="0"/>
              <a:t>Sheffield Hallam University (SHU)</a:t>
            </a:r>
          </a:p>
          <a:p>
            <a:pPr lvl="1"/>
            <a:r>
              <a:rPr lang="en-GB" dirty="0"/>
              <a:t>Alma and Primo since 2015, Primo VE since 2017</a:t>
            </a:r>
          </a:p>
          <a:p>
            <a:pPr lvl="1"/>
            <a:r>
              <a:rPr lang="en-GB" dirty="0"/>
              <a:t>We refer to Primo/Primo VE as ‘Library Search’</a:t>
            </a:r>
          </a:p>
          <a:p>
            <a:endParaRPr lang="en-GB" dirty="0"/>
          </a:p>
          <a:p>
            <a:r>
              <a:rPr lang="en-GB" dirty="0"/>
              <a:t>Me</a:t>
            </a:r>
          </a:p>
          <a:p>
            <a:pPr lvl="1"/>
            <a:r>
              <a:rPr lang="en-GB" dirty="0"/>
              <a:t>Worked with Systems and Service Development since 2019</a:t>
            </a:r>
          </a:p>
          <a:p>
            <a:pPr lvl="1"/>
            <a:r>
              <a:rPr lang="en-GB" dirty="0"/>
              <a:t>Worked at SHU since 2009, my background at SHU is in Metadata</a:t>
            </a:r>
          </a:p>
          <a:p>
            <a:pPr lvl="1"/>
            <a:endParaRPr lang="en-GB" dirty="0"/>
          </a:p>
        </p:txBody>
      </p:sp>
      <p:pic>
        <p:nvPicPr>
          <p:cNvPr id="5" name="Picture 4">
            <a:extLst>
              <a:ext uri="{FF2B5EF4-FFF2-40B4-BE49-F238E27FC236}">
                <a16:creationId xmlns:a16="http://schemas.microsoft.com/office/drawing/2014/main" id="{9D0C10CD-3EF5-FD4A-A64E-C488AD7C8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852" y="6348438"/>
            <a:ext cx="4429397" cy="288873"/>
          </a:xfrm>
          <a:prstGeom prst="rect">
            <a:avLst/>
          </a:prstGeom>
        </p:spPr>
      </p:pic>
    </p:spTree>
    <p:extLst>
      <p:ext uri="{BB962C8B-B14F-4D97-AF65-F5344CB8AC3E}">
        <p14:creationId xmlns:p14="http://schemas.microsoft.com/office/powerpoint/2010/main" val="2004304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1778F-3744-1EF4-1EDB-423FC12C5643}"/>
              </a:ext>
            </a:extLst>
          </p:cNvPr>
          <p:cNvSpPr>
            <a:spLocks noGrp="1"/>
          </p:cNvSpPr>
          <p:nvPr>
            <p:ph type="ctrTitle"/>
          </p:nvPr>
        </p:nvSpPr>
        <p:spPr>
          <a:xfrm>
            <a:off x="1524000" y="1122363"/>
            <a:ext cx="9144000" cy="1092331"/>
          </a:xfrm>
        </p:spPr>
        <p:txBody>
          <a:bodyPr/>
          <a:lstStyle/>
          <a:p>
            <a:r>
              <a:rPr lang="en-GB" dirty="0"/>
              <a:t>How it started</a:t>
            </a:r>
          </a:p>
        </p:txBody>
      </p:sp>
      <p:sp>
        <p:nvSpPr>
          <p:cNvPr id="3" name="Subtitle 2">
            <a:extLst>
              <a:ext uri="{FF2B5EF4-FFF2-40B4-BE49-F238E27FC236}">
                <a16:creationId xmlns:a16="http://schemas.microsoft.com/office/drawing/2014/main" id="{0D273F30-4124-B73A-8C22-BB3EDE6B1B78}"/>
              </a:ext>
            </a:extLst>
          </p:cNvPr>
          <p:cNvSpPr>
            <a:spLocks noGrp="1"/>
          </p:cNvSpPr>
          <p:nvPr>
            <p:ph type="subTitle" idx="1"/>
          </p:nvPr>
        </p:nvSpPr>
        <p:spPr>
          <a:xfrm>
            <a:off x="1524000" y="2969367"/>
            <a:ext cx="9144000" cy="2766270"/>
          </a:xfrm>
        </p:spPr>
        <p:txBody>
          <a:bodyPr anchor="ctr"/>
          <a:lstStyle/>
          <a:p>
            <a:r>
              <a:rPr lang="en-GB" sz="4000" kern="100" dirty="0">
                <a:effectLst/>
                <a:latin typeface="Calibri" panose="020F0502020204030204" pitchFamily="34" charset="0"/>
                <a:ea typeface="Calibri" panose="020F0502020204030204" pitchFamily="34" charset="0"/>
                <a:cs typeface="Times New Roman" panose="02020603050405020304" pitchFamily="18" charset="0"/>
              </a:rPr>
              <a:t>“Is it possible to add ‘publisher/place of publication’ into Library Search as something we can use in the search?”</a:t>
            </a:r>
          </a:p>
          <a:p>
            <a:endParaRPr lang="en-GB" dirty="0"/>
          </a:p>
        </p:txBody>
      </p:sp>
    </p:spTree>
    <p:extLst>
      <p:ext uri="{BB962C8B-B14F-4D97-AF65-F5344CB8AC3E}">
        <p14:creationId xmlns:p14="http://schemas.microsoft.com/office/powerpoint/2010/main" val="2636166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0A6DD-12E9-2C26-B966-D1DB1823C3DC}"/>
              </a:ext>
            </a:extLst>
          </p:cNvPr>
          <p:cNvSpPr>
            <a:spLocks noGrp="1"/>
          </p:cNvSpPr>
          <p:nvPr>
            <p:ph type="title"/>
          </p:nvPr>
        </p:nvSpPr>
        <p:spPr>
          <a:xfrm>
            <a:off x="740934" y="111211"/>
            <a:ext cx="7027314" cy="1600200"/>
          </a:xfrm>
        </p:spPr>
        <p:txBody>
          <a:bodyPr/>
          <a:lstStyle/>
          <a:p>
            <a:r>
              <a:rPr lang="en-GB" dirty="0"/>
              <a:t>Starting point for a non-cataloguer</a:t>
            </a:r>
          </a:p>
        </p:txBody>
      </p:sp>
      <p:sp>
        <p:nvSpPr>
          <p:cNvPr id="4" name="Text Placeholder 3">
            <a:extLst>
              <a:ext uri="{FF2B5EF4-FFF2-40B4-BE49-F238E27FC236}">
                <a16:creationId xmlns:a16="http://schemas.microsoft.com/office/drawing/2014/main" id="{C67B2865-4B4F-ED55-0C1D-1D1B2562696D}"/>
              </a:ext>
            </a:extLst>
          </p:cNvPr>
          <p:cNvSpPr>
            <a:spLocks noGrp="1"/>
          </p:cNvSpPr>
          <p:nvPr>
            <p:ph type="body" sz="half" idx="2"/>
          </p:nvPr>
        </p:nvSpPr>
        <p:spPr>
          <a:xfrm>
            <a:off x="7768248" y="1001496"/>
            <a:ext cx="3932237" cy="1148580"/>
          </a:xfrm>
        </p:spPr>
        <p:txBody>
          <a:bodyPr/>
          <a:lstStyle/>
          <a:p>
            <a:r>
              <a:rPr lang="en-GB" dirty="0"/>
              <a:t>Suggestions :</a:t>
            </a:r>
          </a:p>
          <a:p>
            <a:pPr marL="285750" indent="-285750">
              <a:buFont typeface="Arial" panose="020B0604020202020204" pitchFamily="34" charset="0"/>
              <a:buChar char="•"/>
            </a:pPr>
            <a:r>
              <a:rPr lang="en-GB" dirty="0"/>
              <a:t>Advanced search filter/field selector</a:t>
            </a:r>
          </a:p>
          <a:p>
            <a:pPr marL="285750" indent="-285750">
              <a:buFont typeface="Arial" panose="020B0604020202020204" pitchFamily="34" charset="0"/>
              <a:buChar char="•"/>
            </a:pPr>
            <a:r>
              <a:rPr lang="en-GB" dirty="0"/>
              <a:t>Using the 260/264 MARC fields</a:t>
            </a:r>
          </a:p>
        </p:txBody>
      </p:sp>
      <p:pic>
        <p:nvPicPr>
          <p:cNvPr id="8" name="Picture Placeholder 7" descr="A screenshot of a computer&#10;&#10;Description automatically generated">
            <a:extLst>
              <a:ext uri="{FF2B5EF4-FFF2-40B4-BE49-F238E27FC236}">
                <a16:creationId xmlns:a16="http://schemas.microsoft.com/office/drawing/2014/main" id="{DB05DE41-499F-6138-F758-ACC2E78855F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181" r="-948"/>
          <a:stretch/>
        </p:blipFill>
        <p:spPr>
          <a:xfrm>
            <a:off x="2134553" y="2150076"/>
            <a:ext cx="7922893" cy="4239483"/>
          </a:xfrm>
        </p:spPr>
      </p:pic>
      <p:sp>
        <p:nvSpPr>
          <p:cNvPr id="9" name="Rectangle 8">
            <a:extLst>
              <a:ext uri="{FF2B5EF4-FFF2-40B4-BE49-F238E27FC236}">
                <a16:creationId xmlns:a16="http://schemas.microsoft.com/office/drawing/2014/main" id="{4EF70B67-D541-9EE0-9571-0724545AD5B1}"/>
              </a:ext>
            </a:extLst>
          </p:cNvPr>
          <p:cNvSpPr/>
          <p:nvPr/>
        </p:nvSpPr>
        <p:spPr>
          <a:xfrm>
            <a:off x="2261286" y="3707027"/>
            <a:ext cx="7636476" cy="259492"/>
          </a:xfrm>
          <a:prstGeom prst="rect">
            <a:avLst/>
          </a:prstGeom>
          <a:noFill/>
          <a:ln w="3810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031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C9AC-1098-668D-CF9D-F123CEFE8600}"/>
              </a:ext>
            </a:extLst>
          </p:cNvPr>
          <p:cNvSpPr>
            <a:spLocks noGrp="1"/>
          </p:cNvSpPr>
          <p:nvPr>
            <p:ph type="title"/>
          </p:nvPr>
        </p:nvSpPr>
        <p:spPr>
          <a:xfrm>
            <a:off x="2891913" y="3429000"/>
            <a:ext cx="6408174" cy="1325563"/>
          </a:xfrm>
        </p:spPr>
        <p:txBody>
          <a:bodyPr anchor="t"/>
          <a:lstStyle/>
          <a:p>
            <a:r>
              <a:rPr lang="en-GB" dirty="0"/>
              <a:t>Why we didn’t do that</a:t>
            </a:r>
          </a:p>
        </p:txBody>
      </p:sp>
      <p:sp>
        <p:nvSpPr>
          <p:cNvPr id="5" name="Title 1">
            <a:extLst>
              <a:ext uri="{FF2B5EF4-FFF2-40B4-BE49-F238E27FC236}">
                <a16:creationId xmlns:a16="http://schemas.microsoft.com/office/drawing/2014/main" id="{BDEE8A15-BC80-E343-85ED-84808FC3749E}"/>
              </a:ext>
            </a:extLst>
          </p:cNvPr>
          <p:cNvSpPr txBox="1">
            <a:spLocks/>
          </p:cNvSpPr>
          <p:nvPr/>
        </p:nvSpPr>
        <p:spPr>
          <a:xfrm>
            <a:off x="4846434" y="341526"/>
            <a:ext cx="2212258" cy="7964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sz="2800" dirty="0">
                <a:solidFill>
                  <a:srgbClr val="D6D2C4"/>
                </a:solidFill>
                <a:latin typeface="Courier New" panose="02070309020205020404" pitchFamily="49" charset="0"/>
                <a:cs typeface="Courier New" panose="02070309020205020404" pitchFamily="49" charset="0"/>
              </a:rPr>
              <a:t>Sheffield</a:t>
            </a:r>
          </a:p>
        </p:txBody>
      </p:sp>
      <p:sp>
        <p:nvSpPr>
          <p:cNvPr id="6" name="Title 1">
            <a:extLst>
              <a:ext uri="{FF2B5EF4-FFF2-40B4-BE49-F238E27FC236}">
                <a16:creationId xmlns:a16="http://schemas.microsoft.com/office/drawing/2014/main" id="{9246EC09-CFD0-E42A-D4F4-75797B035141}"/>
              </a:ext>
            </a:extLst>
          </p:cNvPr>
          <p:cNvSpPr txBox="1">
            <a:spLocks/>
          </p:cNvSpPr>
          <p:nvPr/>
        </p:nvSpPr>
        <p:spPr>
          <a:xfrm>
            <a:off x="274431" y="1663161"/>
            <a:ext cx="4376227" cy="6243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sz="2800" dirty="0">
                <a:solidFill>
                  <a:srgbClr val="D6D2C4"/>
                </a:solidFill>
                <a:latin typeface="Courier New" panose="02070309020205020404" pitchFamily="49" charset="0"/>
                <a:cs typeface="Courier New" panose="02070309020205020404" pitchFamily="49" charset="0"/>
              </a:rPr>
              <a:t>Sheffield, S. Yorks</a:t>
            </a:r>
          </a:p>
        </p:txBody>
      </p:sp>
      <p:sp>
        <p:nvSpPr>
          <p:cNvPr id="7" name="Title 1">
            <a:extLst>
              <a:ext uri="{FF2B5EF4-FFF2-40B4-BE49-F238E27FC236}">
                <a16:creationId xmlns:a16="http://schemas.microsoft.com/office/drawing/2014/main" id="{E180D4A5-C710-221F-F396-36175DF37EE8}"/>
              </a:ext>
            </a:extLst>
          </p:cNvPr>
          <p:cNvSpPr txBox="1">
            <a:spLocks/>
          </p:cNvSpPr>
          <p:nvPr/>
        </p:nvSpPr>
        <p:spPr>
          <a:xfrm>
            <a:off x="7058691" y="5098027"/>
            <a:ext cx="4258237" cy="88981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sz="2800" dirty="0">
                <a:solidFill>
                  <a:srgbClr val="D6D2C4"/>
                </a:solidFill>
                <a:latin typeface="Courier New" panose="02070309020205020404" pitchFamily="49" charset="0"/>
                <a:cs typeface="Courier New" panose="02070309020205020404" pitchFamily="49" charset="0"/>
              </a:rPr>
              <a:t>Sheffield, England</a:t>
            </a:r>
          </a:p>
        </p:txBody>
      </p:sp>
      <p:sp>
        <p:nvSpPr>
          <p:cNvPr id="8" name="Title 1">
            <a:extLst>
              <a:ext uri="{FF2B5EF4-FFF2-40B4-BE49-F238E27FC236}">
                <a16:creationId xmlns:a16="http://schemas.microsoft.com/office/drawing/2014/main" id="{BB041294-CECB-50FE-5ADC-93EFEDD449F6}"/>
              </a:ext>
            </a:extLst>
          </p:cNvPr>
          <p:cNvSpPr txBox="1">
            <a:spLocks/>
          </p:cNvSpPr>
          <p:nvPr/>
        </p:nvSpPr>
        <p:spPr>
          <a:xfrm>
            <a:off x="5978013" y="1975335"/>
            <a:ext cx="5860025" cy="7964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sz="2800" dirty="0">
                <a:solidFill>
                  <a:srgbClr val="D6D2C4"/>
                </a:solidFill>
                <a:latin typeface="Courier New" panose="02070309020205020404" pitchFamily="49" charset="0"/>
                <a:cs typeface="Courier New" panose="02070309020205020404" pitchFamily="49" charset="0"/>
              </a:rPr>
              <a:t>Sheffield, South Yorkshire</a:t>
            </a:r>
          </a:p>
        </p:txBody>
      </p:sp>
      <p:sp>
        <p:nvSpPr>
          <p:cNvPr id="9" name="Title 1">
            <a:extLst>
              <a:ext uri="{FF2B5EF4-FFF2-40B4-BE49-F238E27FC236}">
                <a16:creationId xmlns:a16="http://schemas.microsoft.com/office/drawing/2014/main" id="{34730300-9B04-4A7F-B97D-A11B9C5C9EC4}"/>
              </a:ext>
            </a:extLst>
          </p:cNvPr>
          <p:cNvSpPr txBox="1">
            <a:spLocks/>
          </p:cNvSpPr>
          <p:nvPr/>
        </p:nvSpPr>
        <p:spPr>
          <a:xfrm>
            <a:off x="1041348" y="5013224"/>
            <a:ext cx="3058704" cy="62066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sz="2800" dirty="0">
                <a:solidFill>
                  <a:srgbClr val="D6D2C4"/>
                </a:solidFill>
                <a:latin typeface="Courier New" panose="02070309020205020404" pitchFamily="49" charset="0"/>
                <a:cs typeface="Courier New" panose="02070309020205020404" pitchFamily="49" charset="0"/>
              </a:rPr>
              <a:t>Sheffield, UK</a:t>
            </a:r>
          </a:p>
        </p:txBody>
      </p:sp>
    </p:spTree>
    <p:extLst>
      <p:ext uri="{BB962C8B-B14F-4D97-AF65-F5344CB8AC3E}">
        <p14:creationId xmlns:p14="http://schemas.microsoft.com/office/powerpoint/2010/main" val="371217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C9AC-1098-668D-CF9D-F123CEFE8600}"/>
              </a:ext>
            </a:extLst>
          </p:cNvPr>
          <p:cNvSpPr>
            <a:spLocks noGrp="1"/>
          </p:cNvSpPr>
          <p:nvPr>
            <p:ph type="title"/>
          </p:nvPr>
        </p:nvSpPr>
        <p:spPr>
          <a:xfrm>
            <a:off x="2891913" y="2766218"/>
            <a:ext cx="6408174" cy="1325563"/>
          </a:xfrm>
        </p:spPr>
        <p:txBody>
          <a:bodyPr>
            <a:normAutofit/>
          </a:bodyPr>
          <a:lstStyle/>
          <a:p>
            <a:pPr algn="ctr"/>
            <a:r>
              <a:rPr lang="en-GB" sz="7200" dirty="0"/>
              <a:t>Also</a:t>
            </a:r>
          </a:p>
        </p:txBody>
      </p:sp>
      <p:pic>
        <p:nvPicPr>
          <p:cNvPr id="3" name="Picture 2" descr="A screenshot of a computer&#10;&#10;Description automatically generated">
            <a:extLst>
              <a:ext uri="{FF2B5EF4-FFF2-40B4-BE49-F238E27FC236}">
                <a16:creationId xmlns:a16="http://schemas.microsoft.com/office/drawing/2014/main" id="{250733D1-01D0-8E2E-2C84-0BED985ED2E4}"/>
              </a:ext>
            </a:extLst>
          </p:cNvPr>
          <p:cNvPicPr>
            <a:picLocks noChangeAspect="1"/>
          </p:cNvPicPr>
          <p:nvPr/>
        </p:nvPicPr>
        <p:blipFill rotWithShape="1">
          <a:blip r:embed="rId3"/>
          <a:srcRect t="51377" r="28601" b="35735"/>
          <a:stretch/>
        </p:blipFill>
        <p:spPr>
          <a:xfrm>
            <a:off x="566429" y="609294"/>
            <a:ext cx="5799065" cy="393290"/>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E96D1A5B-B180-CD5E-D99C-648581A24E9A}"/>
              </a:ext>
            </a:extLst>
          </p:cNvPr>
          <p:cNvPicPr>
            <a:picLocks noChangeAspect="1"/>
          </p:cNvPicPr>
          <p:nvPr/>
        </p:nvPicPr>
        <p:blipFill rotWithShape="1">
          <a:blip r:embed="rId4"/>
          <a:srcRect l="444" t="54640" r="48778" b="27684"/>
          <a:stretch/>
        </p:blipFill>
        <p:spPr>
          <a:xfrm>
            <a:off x="4993565" y="1561324"/>
            <a:ext cx="7198435" cy="486380"/>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0B108CC5-60EE-1FE8-5146-2B81469D9536}"/>
              </a:ext>
            </a:extLst>
          </p:cNvPr>
          <p:cNvPicPr>
            <a:picLocks noChangeAspect="1"/>
          </p:cNvPicPr>
          <p:nvPr/>
        </p:nvPicPr>
        <p:blipFill rotWithShape="1">
          <a:blip r:embed="rId5"/>
          <a:srcRect t="53295" r="19865" b="24585"/>
          <a:stretch/>
        </p:blipFill>
        <p:spPr>
          <a:xfrm>
            <a:off x="298990" y="4762084"/>
            <a:ext cx="7875396" cy="433007"/>
          </a:xfrm>
          <a:prstGeom prst="rect">
            <a:avLst/>
          </a:prstGeom>
        </p:spPr>
      </p:pic>
      <p:pic>
        <p:nvPicPr>
          <p:cNvPr id="11" name="Picture 10" descr="A yellow box with black text&#10;&#10;Description automatically generated">
            <a:extLst>
              <a:ext uri="{FF2B5EF4-FFF2-40B4-BE49-F238E27FC236}">
                <a16:creationId xmlns:a16="http://schemas.microsoft.com/office/drawing/2014/main" id="{311EE8D7-7C7E-AF2E-4B9D-DD4F774CB066}"/>
              </a:ext>
            </a:extLst>
          </p:cNvPr>
          <p:cNvPicPr>
            <a:picLocks noChangeAspect="1"/>
          </p:cNvPicPr>
          <p:nvPr/>
        </p:nvPicPr>
        <p:blipFill rotWithShape="1">
          <a:blip r:embed="rId6"/>
          <a:srcRect t="42581" r="38265" b="37600"/>
          <a:stretch/>
        </p:blipFill>
        <p:spPr>
          <a:xfrm>
            <a:off x="6096000" y="6015190"/>
            <a:ext cx="5528071" cy="467032"/>
          </a:xfrm>
          <a:prstGeom prst="rect">
            <a:avLst/>
          </a:prstGeom>
        </p:spPr>
      </p:pic>
    </p:spTree>
    <p:extLst>
      <p:ext uri="{BB962C8B-B14F-4D97-AF65-F5344CB8AC3E}">
        <p14:creationId xmlns:p14="http://schemas.microsoft.com/office/powerpoint/2010/main" val="34823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E08FB-C3A2-EE92-631E-B720E92D5FA8}"/>
              </a:ext>
            </a:extLst>
          </p:cNvPr>
          <p:cNvSpPr>
            <a:spLocks noGrp="1"/>
          </p:cNvSpPr>
          <p:nvPr>
            <p:ph type="title"/>
          </p:nvPr>
        </p:nvSpPr>
        <p:spPr/>
        <p:txBody>
          <a:bodyPr/>
          <a:lstStyle/>
          <a:p>
            <a:r>
              <a:rPr lang="en-GB" dirty="0"/>
              <a:t>Starting point for a cataloguer</a:t>
            </a:r>
          </a:p>
        </p:txBody>
      </p:sp>
      <p:pic>
        <p:nvPicPr>
          <p:cNvPr id="5" name="Content Placeholder 4" descr="A screenshot of a computer&#10;&#10;Description automatically generated">
            <a:extLst>
              <a:ext uri="{FF2B5EF4-FFF2-40B4-BE49-F238E27FC236}">
                <a16:creationId xmlns:a16="http://schemas.microsoft.com/office/drawing/2014/main" id="{1B3B2BBF-8079-606F-0002-0C756FCB09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19663" y="1816184"/>
            <a:ext cx="8345964" cy="2966337"/>
          </a:xfrm>
        </p:spPr>
      </p:pic>
      <p:sp>
        <p:nvSpPr>
          <p:cNvPr id="6" name="Title 1">
            <a:extLst>
              <a:ext uri="{FF2B5EF4-FFF2-40B4-BE49-F238E27FC236}">
                <a16:creationId xmlns:a16="http://schemas.microsoft.com/office/drawing/2014/main" id="{AFB6F262-A969-EB23-769F-EE24901444E1}"/>
              </a:ext>
            </a:extLst>
          </p:cNvPr>
          <p:cNvSpPr txBox="1">
            <a:spLocks/>
          </p:cNvSpPr>
          <p:nvPr/>
        </p:nvSpPr>
        <p:spPr>
          <a:xfrm>
            <a:off x="4483843" y="5443304"/>
            <a:ext cx="2723202" cy="52110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sz="2800" dirty="0">
                <a:solidFill>
                  <a:srgbClr val="F4CDD4"/>
                </a:solidFill>
              </a:rPr>
              <a:t>008 pos. 15-17</a:t>
            </a:r>
          </a:p>
        </p:txBody>
      </p:sp>
      <p:cxnSp>
        <p:nvCxnSpPr>
          <p:cNvPr id="8" name="Straight Arrow Connector 7">
            <a:extLst>
              <a:ext uri="{FF2B5EF4-FFF2-40B4-BE49-F238E27FC236}">
                <a16:creationId xmlns:a16="http://schemas.microsoft.com/office/drawing/2014/main" id="{7D6E2476-C939-004B-B849-32378B78C8CB}"/>
              </a:ext>
            </a:extLst>
          </p:cNvPr>
          <p:cNvCxnSpPr>
            <a:cxnSpLocks/>
          </p:cNvCxnSpPr>
          <p:nvPr/>
        </p:nvCxnSpPr>
        <p:spPr>
          <a:xfrm flipV="1">
            <a:off x="5845444" y="4642848"/>
            <a:ext cx="4750" cy="800456"/>
          </a:xfrm>
          <a:prstGeom prst="straightConnector1">
            <a:avLst/>
          </a:prstGeom>
          <a:ln w="76200" cap="flat" cmpd="sng" algn="ctr">
            <a:solidFill>
              <a:srgbClr val="E31C79"/>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Rectangle 8">
            <a:extLst>
              <a:ext uri="{FF2B5EF4-FFF2-40B4-BE49-F238E27FC236}">
                <a16:creationId xmlns:a16="http://schemas.microsoft.com/office/drawing/2014/main" id="{C2D9E0E9-3B68-8CDB-4C13-F4A60E23B6B7}"/>
              </a:ext>
            </a:extLst>
          </p:cNvPr>
          <p:cNvSpPr/>
          <p:nvPr/>
        </p:nvSpPr>
        <p:spPr>
          <a:xfrm>
            <a:off x="5565058" y="4200697"/>
            <a:ext cx="530942" cy="353961"/>
          </a:xfrm>
          <a:prstGeom prst="rect">
            <a:avLst/>
          </a:prstGeom>
          <a:noFill/>
          <a:ln w="38100">
            <a:solidFill>
              <a:srgbClr val="AC14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E31C79"/>
              </a:solidFill>
            </a:endParaRPr>
          </a:p>
        </p:txBody>
      </p:sp>
    </p:spTree>
    <p:extLst>
      <p:ext uri="{BB962C8B-B14F-4D97-AF65-F5344CB8AC3E}">
        <p14:creationId xmlns:p14="http://schemas.microsoft.com/office/powerpoint/2010/main" val="64898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ADAB-AEDD-F28B-FB77-3C424CB92EB7}"/>
              </a:ext>
            </a:extLst>
          </p:cNvPr>
          <p:cNvSpPr>
            <a:spLocks noGrp="1"/>
          </p:cNvSpPr>
          <p:nvPr>
            <p:ph type="title"/>
          </p:nvPr>
        </p:nvSpPr>
        <p:spPr>
          <a:xfrm>
            <a:off x="238433" y="5574890"/>
            <a:ext cx="11206316" cy="1140542"/>
          </a:xfrm>
        </p:spPr>
        <p:txBody>
          <a:bodyPr>
            <a:normAutofit fontScale="90000"/>
          </a:bodyPr>
          <a:lstStyle/>
          <a:p>
            <a:pPr algn="ctr"/>
            <a:r>
              <a:rPr lang="en-GB" dirty="0">
                <a:solidFill>
                  <a:srgbClr val="F4CDD4"/>
                </a:solidFill>
                <a:hlinkClick r:id="rId3">
                  <a:extLst>
                    <a:ext uri="{A12FA001-AC4F-418D-AE19-62706E023703}">
                      <ahyp:hlinkClr xmlns:ahyp="http://schemas.microsoft.com/office/drawing/2018/hyperlinkcolor" val="tx"/>
                    </a:ext>
                  </a:extLst>
                </a:hlinkClick>
              </a:rPr>
              <a:t>How to create a dynamic facet in Primo VE</a:t>
            </a:r>
            <a:endParaRPr lang="en-GB" dirty="0">
              <a:solidFill>
                <a:srgbClr val="F4CDD4"/>
              </a:solidFill>
            </a:endParaRPr>
          </a:p>
        </p:txBody>
      </p:sp>
      <p:pic>
        <p:nvPicPr>
          <p:cNvPr id="5" name="Content Placeholder 4" descr="One glowing fluorescent bulb amonst unlit incandescent bulbs">
            <a:extLst>
              <a:ext uri="{FF2B5EF4-FFF2-40B4-BE49-F238E27FC236}">
                <a16:creationId xmlns:a16="http://schemas.microsoft.com/office/drawing/2014/main" id="{40C2357D-A6D0-581C-596C-02E0CEC0CB1F}"/>
              </a:ext>
            </a:extLst>
          </p:cNvPr>
          <p:cNvPicPr>
            <a:picLocks noGrp="1" noChangeAspect="1"/>
          </p:cNvPicPr>
          <p:nvPr>
            <p:ph idx="1"/>
          </p:nvPr>
        </p:nvPicPr>
        <p:blipFill>
          <a:blip r:embed="rId4">
            <a:duotone>
              <a:prstClr val="black"/>
              <a:srgbClr val="E31C79">
                <a:tint val="45000"/>
                <a:satMod val="400000"/>
              </a:srgbClr>
            </a:duotone>
            <a:extLst>
              <a:ext uri="{28A0092B-C50C-407E-A947-70E740481C1C}">
                <a14:useLocalDpi xmlns:a14="http://schemas.microsoft.com/office/drawing/2010/main" val="0"/>
              </a:ext>
            </a:extLst>
          </a:blip>
          <a:stretch>
            <a:fillRect/>
          </a:stretch>
        </p:blipFill>
        <p:spPr>
          <a:xfrm>
            <a:off x="3099244" y="693271"/>
            <a:ext cx="5801782" cy="4351337"/>
          </a:xfrm>
        </p:spPr>
      </p:pic>
      <p:sp>
        <p:nvSpPr>
          <p:cNvPr id="7" name="TextBox 6">
            <a:extLst>
              <a:ext uri="{FF2B5EF4-FFF2-40B4-BE49-F238E27FC236}">
                <a16:creationId xmlns:a16="http://schemas.microsoft.com/office/drawing/2014/main" id="{11841DCB-B3E9-3FE2-48EF-289E96B8BFB2}"/>
              </a:ext>
            </a:extLst>
          </p:cNvPr>
          <p:cNvSpPr txBox="1"/>
          <p:nvPr/>
        </p:nvSpPr>
        <p:spPr>
          <a:xfrm>
            <a:off x="4945625" y="1232624"/>
            <a:ext cx="2109020" cy="830997"/>
          </a:xfrm>
          <a:prstGeom prst="rect">
            <a:avLst/>
          </a:prstGeom>
          <a:noFill/>
        </p:spPr>
        <p:txBody>
          <a:bodyPr wrap="square">
            <a:spAutoFit/>
          </a:bodyPr>
          <a:lstStyle/>
          <a:p>
            <a:pPr algn="ctr"/>
            <a:r>
              <a:rPr lang="en-GB" sz="4800" b="1" dirty="0">
                <a:solidFill>
                  <a:srgbClr val="FAFAFA"/>
                </a:solidFill>
              </a:rPr>
              <a:t>FACET!</a:t>
            </a:r>
          </a:p>
        </p:txBody>
      </p:sp>
    </p:spTree>
    <p:extLst>
      <p:ext uri="{BB962C8B-B14F-4D97-AF65-F5344CB8AC3E}">
        <p14:creationId xmlns:p14="http://schemas.microsoft.com/office/powerpoint/2010/main" val="158441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2C32-9248-2DFB-8AC9-26B92709E35B}"/>
              </a:ext>
            </a:extLst>
          </p:cNvPr>
          <p:cNvSpPr>
            <a:spLocks noGrp="1"/>
          </p:cNvSpPr>
          <p:nvPr>
            <p:ph type="title"/>
          </p:nvPr>
        </p:nvSpPr>
        <p:spPr>
          <a:xfrm>
            <a:off x="839788" y="457200"/>
            <a:ext cx="3932237" cy="1263445"/>
          </a:xfrm>
        </p:spPr>
        <p:txBody>
          <a:bodyPr/>
          <a:lstStyle/>
          <a:p>
            <a:r>
              <a:rPr lang="en-GB" dirty="0"/>
              <a:t>Steps to build</a:t>
            </a:r>
          </a:p>
        </p:txBody>
      </p:sp>
      <p:pic>
        <p:nvPicPr>
          <p:cNvPr id="6" name="Content Placeholder 5" descr="A screenshot of a computer&#10;&#10;Description automatically generated">
            <a:extLst>
              <a:ext uri="{FF2B5EF4-FFF2-40B4-BE49-F238E27FC236}">
                <a16:creationId xmlns:a16="http://schemas.microsoft.com/office/drawing/2014/main" id="{18BCC1AA-E7D4-8024-4C5B-6D001B2BB3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67435" y="84043"/>
            <a:ext cx="4244693" cy="6739461"/>
          </a:xfrm>
        </p:spPr>
      </p:pic>
      <p:sp>
        <p:nvSpPr>
          <p:cNvPr id="4" name="Text Placeholder 3">
            <a:extLst>
              <a:ext uri="{FF2B5EF4-FFF2-40B4-BE49-F238E27FC236}">
                <a16:creationId xmlns:a16="http://schemas.microsoft.com/office/drawing/2014/main" id="{59A95818-A285-F47D-0E3B-7BF670107DF0}"/>
              </a:ext>
            </a:extLst>
          </p:cNvPr>
          <p:cNvSpPr>
            <a:spLocks noGrp="1"/>
          </p:cNvSpPr>
          <p:nvPr>
            <p:ph type="body" sz="half" idx="2"/>
          </p:nvPr>
        </p:nvSpPr>
        <p:spPr/>
        <p:txBody>
          <a:bodyPr>
            <a:normAutofit fontScale="92500"/>
          </a:bodyPr>
          <a:lstStyle/>
          <a:p>
            <a:pPr marL="285750" indent="-285750">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Add a field to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Local Fields Using Search and Facet Normalization Rules</a:t>
            </a:r>
          </a:p>
          <a:p>
            <a:pPr marL="285750" indent="-285750">
              <a:buFont typeface="Arial" panose="020B0604020202020204" pitchFamily="34" charset="0"/>
              <a:buChar char="•"/>
            </a:pPr>
            <a:r>
              <a:rPr lang="en-GB" sz="1800" dirty="0">
                <a:latin typeface="Calibri" panose="020F0502020204030204" pitchFamily="34" charset="0"/>
                <a:cs typeface="Times New Roman" panose="02020603050405020304" pitchFamily="18" charset="0"/>
              </a:rPr>
              <a:t>Add a local field in the </a:t>
            </a:r>
            <a:r>
              <a:rPr lang="en-GB" sz="1800" i="1" dirty="0">
                <a:latin typeface="Calibri" panose="020F0502020204030204" pitchFamily="34" charset="0"/>
                <a:cs typeface="Times New Roman" panose="02020603050405020304" pitchFamily="18" charset="0"/>
              </a:rPr>
              <a:t>Manage display and local fields</a:t>
            </a:r>
          </a:p>
          <a:p>
            <a:pPr marL="742950" lvl="1" indent="-285750">
              <a:buFont typeface="Arial" panose="020B0604020202020204" pitchFamily="34" charset="0"/>
              <a:buChar char="•"/>
            </a:pPr>
            <a:r>
              <a:rPr lang="en-GB" sz="1600" i="1" dirty="0">
                <a:latin typeface="Calibri" panose="020F0502020204030204" pitchFamily="34" charset="0"/>
                <a:cs typeface="Times New Roman" panose="02020603050405020304" pitchFamily="18" charset="0"/>
              </a:rPr>
              <a:t>Enable for Facet</a:t>
            </a:r>
          </a:p>
          <a:p>
            <a:pPr marL="742950" lvl="1" indent="-285750">
              <a:buFont typeface="Arial" panose="020B0604020202020204" pitchFamily="34" charset="0"/>
              <a:buChar char="•"/>
            </a:pPr>
            <a:r>
              <a:rPr lang="en-GB" sz="1600" i="1" dirty="0">
                <a:latin typeface="Calibri" panose="020F0502020204030204" pitchFamily="34" charset="0"/>
                <a:cs typeface="Times New Roman" panose="02020603050405020304" pitchFamily="18" charset="0"/>
              </a:rPr>
              <a:t>Use Translations</a:t>
            </a:r>
          </a:p>
          <a:p>
            <a:pPr marL="742950" lvl="1" indent="-285750">
              <a:buFont typeface="Arial" panose="020B0604020202020204" pitchFamily="34" charset="0"/>
              <a:buChar char="•"/>
            </a:pPr>
            <a:r>
              <a:rPr lang="en-GB" sz="1600" i="1" dirty="0">
                <a:latin typeface="Calibri" panose="020F0502020204030204" pitchFamily="34" charset="0"/>
                <a:cs typeface="Times New Roman" panose="02020603050405020304" pitchFamily="18" charset="0"/>
              </a:rPr>
              <a:t>Add normalisation rules</a:t>
            </a:r>
          </a:p>
          <a:p>
            <a:pPr marL="742950" lvl="1" indent="-285750">
              <a:buFont typeface="Arial" panose="020B0604020202020204" pitchFamily="34" charset="0"/>
              <a:buChar char="•"/>
            </a:pPr>
            <a:r>
              <a:rPr lang="en-GB" sz="1600" i="1" dirty="0">
                <a:latin typeface="Calibri" panose="020F0502020204030204" pitchFamily="34" charset="0"/>
                <a:cs typeface="Times New Roman" panose="02020603050405020304" pitchFamily="18" charset="0"/>
              </a:rPr>
              <a:t>Save</a:t>
            </a:r>
          </a:p>
          <a:p>
            <a:pPr marL="742950" lvl="1" indent="-285750">
              <a:buFont typeface="Arial" panose="020B0604020202020204" pitchFamily="34" charset="0"/>
              <a:buChar char="•"/>
            </a:pPr>
            <a:r>
              <a:rPr lang="en-GB" sz="1600" i="1" dirty="0">
                <a:latin typeface="Calibri" panose="020F0502020204030204" pitchFamily="34" charset="0"/>
                <a:cs typeface="Times New Roman" panose="02020603050405020304" pitchFamily="18" charset="0"/>
              </a:rPr>
              <a:t>Apply rules</a:t>
            </a:r>
          </a:p>
          <a:p>
            <a:pPr marL="285750" indent="-285750">
              <a:buFont typeface="Arial" panose="020B0604020202020204" pitchFamily="34" charset="0"/>
              <a:buChar char="•"/>
            </a:pPr>
            <a:r>
              <a:rPr lang="en-GB" sz="1800" i="1" dirty="0">
                <a:latin typeface="Calibri" panose="020F0502020204030204" pitchFamily="34" charset="0"/>
                <a:cs typeface="Times New Roman" panose="02020603050405020304" pitchFamily="18" charset="0"/>
              </a:rPr>
              <a:t>Create a translation table for upload to   'Local Field Translate' table</a:t>
            </a:r>
          </a:p>
          <a:p>
            <a:pPr marL="285750" indent="-285750">
              <a:buFont typeface="Arial" panose="020B0604020202020204" pitchFamily="34" charset="0"/>
              <a:buChar char="•"/>
            </a:pPr>
            <a:r>
              <a:rPr lang="en-GB" sz="1800" i="1" dirty="0">
                <a:latin typeface="Calibri" panose="020F0502020204030204" pitchFamily="34" charset="0"/>
                <a:cs typeface="Times New Roman" panose="02020603050405020304" pitchFamily="18" charset="0"/>
              </a:rPr>
              <a:t>Add the facet to your View</a:t>
            </a:r>
          </a:p>
          <a:p>
            <a:pPr marL="285750" indent="-285750">
              <a:buFont typeface="Arial" panose="020B0604020202020204" pitchFamily="34" charset="0"/>
              <a:buChar char="•"/>
            </a:pPr>
            <a:r>
              <a:rPr lang="en-GB" sz="1800" i="1" dirty="0">
                <a:latin typeface="Calibri" panose="020F0502020204030204" pitchFamily="34" charset="0"/>
                <a:cs typeface="Times New Roman" panose="02020603050405020304" pitchFamily="18" charset="0"/>
              </a:rPr>
              <a:t>Recalculate Job</a:t>
            </a:r>
          </a:p>
          <a:p>
            <a:pPr marL="285750" indent="-285750">
              <a:buFont typeface="Arial" panose="020B0604020202020204" pitchFamily="34" charset="0"/>
              <a:buChar char="•"/>
            </a:pPr>
            <a:endParaRPr lang="en-GB" i="1" dirty="0"/>
          </a:p>
        </p:txBody>
      </p:sp>
    </p:spTree>
    <p:extLst>
      <p:ext uri="{BB962C8B-B14F-4D97-AF65-F5344CB8AC3E}">
        <p14:creationId xmlns:p14="http://schemas.microsoft.com/office/powerpoint/2010/main" val="775808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17166-FB19-A26F-5C93-53F1AAA9BE85}"/>
              </a:ext>
            </a:extLst>
          </p:cNvPr>
          <p:cNvSpPr>
            <a:spLocks noGrp="1"/>
          </p:cNvSpPr>
          <p:nvPr>
            <p:ph type="title"/>
          </p:nvPr>
        </p:nvSpPr>
        <p:spPr/>
        <p:txBody>
          <a:bodyPr/>
          <a:lstStyle/>
          <a:p>
            <a:r>
              <a:rPr lang="en-GB" dirty="0"/>
              <a:t>Fairly simple .... but......</a:t>
            </a:r>
          </a:p>
        </p:txBody>
      </p:sp>
      <p:sp>
        <p:nvSpPr>
          <p:cNvPr id="3" name="Content Placeholder 2">
            <a:extLst>
              <a:ext uri="{FF2B5EF4-FFF2-40B4-BE49-F238E27FC236}">
                <a16:creationId xmlns:a16="http://schemas.microsoft.com/office/drawing/2014/main" id="{71C8D75B-5BA7-7EF0-8CBD-46D4246E1A3C}"/>
              </a:ext>
            </a:extLst>
          </p:cNvPr>
          <p:cNvSpPr>
            <a:spLocks noGrp="1"/>
          </p:cNvSpPr>
          <p:nvPr>
            <p:ph sz="half" idx="1"/>
          </p:nvPr>
        </p:nvSpPr>
        <p:spPr/>
        <p:txBody>
          <a:bodyPr/>
          <a:lstStyle/>
          <a:p>
            <a:r>
              <a:rPr lang="en-GB" dirty="0"/>
              <a:t>041 field is recognised in the normalisation rules in Local field	</a:t>
            </a:r>
          </a:p>
          <a:p>
            <a:pPr marL="0" indent="0">
              <a:buNone/>
            </a:pPr>
            <a:endParaRPr lang="en-GB" dirty="0"/>
          </a:p>
          <a:p>
            <a:endParaRPr lang="en-GB" dirty="0"/>
          </a:p>
          <a:p>
            <a:endParaRPr lang="en-GB" dirty="0"/>
          </a:p>
        </p:txBody>
      </p:sp>
      <p:sp>
        <p:nvSpPr>
          <p:cNvPr id="4" name="Content Placeholder 3">
            <a:extLst>
              <a:ext uri="{FF2B5EF4-FFF2-40B4-BE49-F238E27FC236}">
                <a16:creationId xmlns:a16="http://schemas.microsoft.com/office/drawing/2014/main" id="{F46D997C-157F-4EA8-8CDE-408CD26F9EF8}"/>
              </a:ext>
            </a:extLst>
          </p:cNvPr>
          <p:cNvSpPr>
            <a:spLocks noGrp="1"/>
          </p:cNvSpPr>
          <p:nvPr>
            <p:ph sz="half" idx="2"/>
          </p:nvPr>
        </p:nvSpPr>
        <p:spPr/>
        <p:txBody>
          <a:bodyPr/>
          <a:lstStyle/>
          <a:p>
            <a:r>
              <a:rPr lang="en-GB" dirty="0"/>
              <a:t>008 is not recognised in the normalization rules in the same way in Local Field and requires additional steps</a:t>
            </a:r>
          </a:p>
          <a:p>
            <a:endParaRPr lang="en-GB" dirty="0"/>
          </a:p>
          <a:p>
            <a:endParaRPr lang="en-GB" dirty="0"/>
          </a:p>
        </p:txBody>
      </p:sp>
      <p:pic>
        <p:nvPicPr>
          <p:cNvPr id="6" name="Picture 5">
            <a:extLst>
              <a:ext uri="{FF2B5EF4-FFF2-40B4-BE49-F238E27FC236}">
                <a16:creationId xmlns:a16="http://schemas.microsoft.com/office/drawing/2014/main" id="{F473138D-8A22-9B63-9987-66EE355DE312}"/>
              </a:ext>
            </a:extLst>
          </p:cNvPr>
          <p:cNvPicPr>
            <a:picLocks noChangeAspect="1"/>
          </p:cNvPicPr>
          <p:nvPr/>
        </p:nvPicPr>
        <p:blipFill rotWithShape="1">
          <a:blip r:embed="rId3"/>
          <a:srcRect b="5870"/>
          <a:stretch/>
        </p:blipFill>
        <p:spPr>
          <a:xfrm>
            <a:off x="428622" y="3955620"/>
            <a:ext cx="5667378" cy="1515596"/>
          </a:xfrm>
          <a:prstGeom prst="rect">
            <a:avLst/>
          </a:prstGeom>
        </p:spPr>
      </p:pic>
      <p:pic>
        <p:nvPicPr>
          <p:cNvPr id="10" name="Picture 9">
            <a:extLst>
              <a:ext uri="{FF2B5EF4-FFF2-40B4-BE49-F238E27FC236}">
                <a16:creationId xmlns:a16="http://schemas.microsoft.com/office/drawing/2014/main" id="{8C024800-C710-7D8C-439B-B8727B11129C}"/>
              </a:ext>
            </a:extLst>
          </p:cNvPr>
          <p:cNvPicPr>
            <a:picLocks noChangeAspect="1"/>
          </p:cNvPicPr>
          <p:nvPr/>
        </p:nvPicPr>
        <p:blipFill>
          <a:blip r:embed="rId4"/>
          <a:stretch>
            <a:fillRect/>
          </a:stretch>
        </p:blipFill>
        <p:spPr>
          <a:xfrm>
            <a:off x="6329208" y="3773095"/>
            <a:ext cx="5641941" cy="1880647"/>
          </a:xfrm>
          <a:prstGeom prst="rect">
            <a:avLst/>
          </a:prstGeom>
        </p:spPr>
      </p:pic>
      <p:sp>
        <p:nvSpPr>
          <p:cNvPr id="11" name="TextBox 10">
            <a:extLst>
              <a:ext uri="{FF2B5EF4-FFF2-40B4-BE49-F238E27FC236}">
                <a16:creationId xmlns:a16="http://schemas.microsoft.com/office/drawing/2014/main" id="{30DAFF2C-EE76-3D9E-27C6-510E5396C403}"/>
              </a:ext>
            </a:extLst>
          </p:cNvPr>
          <p:cNvSpPr txBox="1"/>
          <p:nvPr/>
        </p:nvSpPr>
        <p:spPr>
          <a:xfrm>
            <a:off x="6329209" y="6050290"/>
            <a:ext cx="5641940" cy="523220"/>
          </a:xfrm>
          <a:prstGeom prst="rect">
            <a:avLst/>
          </a:prstGeom>
          <a:noFill/>
        </p:spPr>
        <p:txBody>
          <a:bodyPr wrap="square" rtlCol="0">
            <a:spAutoFit/>
          </a:bodyPr>
          <a:lstStyle/>
          <a:p>
            <a:r>
              <a:rPr lang="en-GB" sz="1400" dirty="0">
                <a:solidFill>
                  <a:srgbClr val="FAFAFA"/>
                </a:solidFill>
                <a:latin typeface="Arial" panose="020B0604020202020204" pitchFamily="34" charset="0"/>
                <a:cs typeface="Arial" panose="020B0604020202020204" pitchFamily="34" charset="0"/>
              </a:rPr>
              <a:t>Credit and thanks to </a:t>
            </a:r>
            <a:r>
              <a:rPr lang="en-US" sz="1400" dirty="0">
                <a:solidFill>
                  <a:srgbClr val="FAFAFA"/>
                </a:solidFill>
                <a:effectLst/>
                <a:latin typeface="Arial" panose="020B0604020202020204" pitchFamily="34" charset="0"/>
                <a:ea typeface="Calibri" panose="020F0502020204030204" pitchFamily="34" charset="0"/>
                <a:cs typeface="Arial" panose="020B0604020202020204" pitchFamily="34" charset="0"/>
              </a:rPr>
              <a:t>Thomas Guignard from Ontario Colleges Library Services who provided the normalization rules code and regex above</a:t>
            </a:r>
            <a:endParaRPr lang="en-GB" sz="1400" dirty="0">
              <a:solidFill>
                <a:srgbClr val="FAFAF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696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7CAF-4A25-D348-84E9-3773B303D2D5}"/>
              </a:ext>
            </a:extLst>
          </p:cNvPr>
          <p:cNvSpPr>
            <a:spLocks noGrp="1"/>
          </p:cNvSpPr>
          <p:nvPr>
            <p:ph type="title"/>
          </p:nvPr>
        </p:nvSpPr>
        <p:spPr/>
        <p:txBody>
          <a:bodyPr/>
          <a:lstStyle/>
          <a:p>
            <a:r>
              <a:rPr lang="en-GB" dirty="0"/>
              <a:t>What that reg expression does</a:t>
            </a:r>
          </a:p>
        </p:txBody>
      </p:sp>
      <p:pic>
        <p:nvPicPr>
          <p:cNvPr id="5" name="Content Placeholder 4" descr="A screenshot of a computer&#10;&#10;Description automatically generated">
            <a:extLst>
              <a:ext uri="{FF2B5EF4-FFF2-40B4-BE49-F238E27FC236}">
                <a16:creationId xmlns:a16="http://schemas.microsoft.com/office/drawing/2014/main" id="{D591D181-A854-5E45-56B8-209E32F7FB6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356" t="76407" r="23557"/>
          <a:stretch/>
        </p:blipFill>
        <p:spPr>
          <a:xfrm>
            <a:off x="2734663" y="2959908"/>
            <a:ext cx="6722674" cy="938184"/>
          </a:xfrm>
        </p:spPr>
      </p:pic>
      <p:cxnSp>
        <p:nvCxnSpPr>
          <p:cNvPr id="7" name="Straight Connector 6">
            <a:extLst>
              <a:ext uri="{FF2B5EF4-FFF2-40B4-BE49-F238E27FC236}">
                <a16:creationId xmlns:a16="http://schemas.microsoft.com/office/drawing/2014/main" id="{728CCB23-A7D4-DB74-550D-72B231D2028E}"/>
              </a:ext>
            </a:extLst>
          </p:cNvPr>
          <p:cNvCxnSpPr>
            <a:cxnSpLocks/>
          </p:cNvCxnSpPr>
          <p:nvPr/>
        </p:nvCxnSpPr>
        <p:spPr>
          <a:xfrm>
            <a:off x="2990335" y="3350873"/>
            <a:ext cx="2524765" cy="0"/>
          </a:xfrm>
          <a:prstGeom prst="line">
            <a:avLst/>
          </a:prstGeom>
          <a:ln w="762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2D417AD-31C3-4120-B8EF-6C05FAB16793}"/>
              </a:ext>
            </a:extLst>
          </p:cNvPr>
          <p:cNvCxnSpPr>
            <a:cxnSpLocks/>
          </p:cNvCxnSpPr>
          <p:nvPr/>
        </p:nvCxnSpPr>
        <p:spPr>
          <a:xfrm>
            <a:off x="6281352" y="3350873"/>
            <a:ext cx="3010930"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440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CEB84-738D-3126-E5EE-BC502120E71B}"/>
              </a:ext>
            </a:extLst>
          </p:cNvPr>
          <p:cNvSpPr>
            <a:spLocks noGrp="1"/>
          </p:cNvSpPr>
          <p:nvPr>
            <p:ph type="title"/>
          </p:nvPr>
        </p:nvSpPr>
        <p:spPr/>
        <p:txBody>
          <a:bodyPr>
            <a:normAutofit/>
          </a:bodyPr>
          <a:lstStyle/>
          <a:p>
            <a:r>
              <a:rPr lang="en-GB" sz="4400" dirty="0"/>
              <a:t>It worked!</a:t>
            </a:r>
          </a:p>
        </p:txBody>
      </p:sp>
      <p:sp>
        <p:nvSpPr>
          <p:cNvPr id="6" name="Text Placeholder 5">
            <a:extLst>
              <a:ext uri="{FF2B5EF4-FFF2-40B4-BE49-F238E27FC236}">
                <a16:creationId xmlns:a16="http://schemas.microsoft.com/office/drawing/2014/main" id="{564203C9-0F8B-9C84-88F8-3961B92F059C}"/>
              </a:ext>
            </a:extLst>
          </p:cNvPr>
          <p:cNvSpPr>
            <a:spLocks noGrp="1"/>
          </p:cNvSpPr>
          <p:nvPr>
            <p:ph type="body" sz="half" idx="2"/>
          </p:nvPr>
        </p:nvSpPr>
        <p:spPr/>
        <p:txBody>
          <a:bodyPr>
            <a:normAutofit/>
          </a:bodyPr>
          <a:lstStyle/>
          <a:p>
            <a:r>
              <a:rPr lang="en-GB" sz="2400" dirty="0"/>
              <a:t>but to make it make sense to users .....</a:t>
            </a:r>
          </a:p>
        </p:txBody>
      </p:sp>
      <p:pic>
        <p:nvPicPr>
          <p:cNvPr id="14" name="Picture Placeholder 13" descr="A screenshot of a quiz&#10;&#10;Description automatically generated">
            <a:extLst>
              <a:ext uri="{FF2B5EF4-FFF2-40B4-BE49-F238E27FC236}">
                <a16:creationId xmlns:a16="http://schemas.microsoft.com/office/drawing/2014/main" id="{AC11D191-EDA5-EEA9-80C1-D39CB6135ECF}"/>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 t="950" r="26508" b="40717"/>
          <a:stretch/>
        </p:blipFill>
        <p:spPr>
          <a:xfrm>
            <a:off x="6937847" y="457200"/>
            <a:ext cx="2898132" cy="6025427"/>
          </a:xfrm>
        </p:spPr>
      </p:pic>
    </p:spTree>
    <p:extLst>
      <p:ext uri="{BB962C8B-B14F-4D97-AF65-F5344CB8AC3E}">
        <p14:creationId xmlns:p14="http://schemas.microsoft.com/office/powerpoint/2010/main" val="1365419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C7BDC3-7FDF-8EE7-8532-C29FBC679463}"/>
              </a:ext>
            </a:extLst>
          </p:cNvPr>
          <p:cNvSpPr>
            <a:spLocks noGrp="1"/>
          </p:cNvSpPr>
          <p:nvPr>
            <p:ph type="title"/>
          </p:nvPr>
        </p:nvSpPr>
        <p:spPr>
          <a:xfrm>
            <a:off x="992187" y="3855309"/>
            <a:ext cx="4505466" cy="2236572"/>
          </a:xfrm>
        </p:spPr>
        <p:txBody>
          <a:bodyPr>
            <a:normAutofit fontScale="90000"/>
          </a:bodyPr>
          <a:lstStyle/>
          <a:p>
            <a:r>
              <a:rPr lang="en-GB" dirty="0"/>
              <a:t>....too many entries ....too heavily weighted towards UK, USA, Canada, Australia</a:t>
            </a:r>
          </a:p>
        </p:txBody>
      </p:sp>
      <p:pic>
        <p:nvPicPr>
          <p:cNvPr id="8" name="Picture Placeholder 7" descr="A screenshot of a cell phone&#10;&#10;Description automatically generated">
            <a:extLst>
              <a:ext uri="{FF2B5EF4-FFF2-40B4-BE49-F238E27FC236}">
                <a16:creationId xmlns:a16="http://schemas.microsoft.com/office/drawing/2014/main" id="{723955D5-BABD-D808-6403-BFA056141BA0}"/>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8576" b="1086"/>
          <a:stretch/>
        </p:blipFill>
        <p:spPr>
          <a:xfrm>
            <a:off x="6814199" y="-511843"/>
            <a:ext cx="3176790" cy="7128000"/>
          </a:xfrm>
        </p:spPr>
      </p:pic>
      <p:sp>
        <p:nvSpPr>
          <p:cNvPr id="6" name="Text Placeholder 5">
            <a:extLst>
              <a:ext uri="{FF2B5EF4-FFF2-40B4-BE49-F238E27FC236}">
                <a16:creationId xmlns:a16="http://schemas.microsoft.com/office/drawing/2014/main" id="{52E67970-14DF-B879-C575-A7CCB002767A}"/>
              </a:ext>
            </a:extLst>
          </p:cNvPr>
          <p:cNvSpPr>
            <a:spLocks noGrp="1"/>
          </p:cNvSpPr>
          <p:nvPr>
            <p:ph type="body" sz="half" idx="2"/>
          </p:nvPr>
        </p:nvSpPr>
        <p:spPr>
          <a:xfrm>
            <a:off x="1650461" y="1957811"/>
            <a:ext cx="3932237" cy="2440459"/>
          </a:xfrm>
        </p:spPr>
        <p:txBody>
          <a:bodyPr/>
          <a:lstStyle/>
          <a:p>
            <a:endParaRPr lang="en-GB" dirty="0"/>
          </a:p>
          <a:p>
            <a:r>
              <a:rPr lang="en-GB" dirty="0"/>
              <a:t>- States (United States - 52)</a:t>
            </a:r>
          </a:p>
          <a:p>
            <a:r>
              <a:rPr lang="en-GB" dirty="0"/>
              <a:t>- Provinces (Canada - 13)</a:t>
            </a:r>
          </a:p>
          <a:p>
            <a:r>
              <a:rPr lang="en-GB" dirty="0"/>
              <a:t>- Territories (Australia - 10)</a:t>
            </a:r>
          </a:p>
          <a:p>
            <a:r>
              <a:rPr lang="en-GB" dirty="0"/>
              <a:t>- Countries (UK - 5)</a:t>
            </a:r>
          </a:p>
        </p:txBody>
      </p:sp>
      <p:sp>
        <p:nvSpPr>
          <p:cNvPr id="11" name="Title 3">
            <a:extLst>
              <a:ext uri="{FF2B5EF4-FFF2-40B4-BE49-F238E27FC236}">
                <a16:creationId xmlns:a16="http://schemas.microsoft.com/office/drawing/2014/main" id="{83F5D433-A84E-54ED-129D-C9AD24440E6E}"/>
              </a:ext>
            </a:extLst>
          </p:cNvPr>
          <p:cNvSpPr txBox="1">
            <a:spLocks/>
          </p:cNvSpPr>
          <p:nvPr/>
        </p:nvSpPr>
        <p:spPr>
          <a:xfrm>
            <a:off x="992188" y="609600"/>
            <a:ext cx="3932237" cy="16002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r>
              <a:rPr lang="en-GB" dirty="0"/>
              <a:t>...... we now have useful information for users, but..........</a:t>
            </a:r>
          </a:p>
        </p:txBody>
      </p:sp>
      <p:sp>
        <p:nvSpPr>
          <p:cNvPr id="13" name="Rectangle 12">
            <a:extLst>
              <a:ext uri="{FF2B5EF4-FFF2-40B4-BE49-F238E27FC236}">
                <a16:creationId xmlns:a16="http://schemas.microsoft.com/office/drawing/2014/main" id="{2F6806F7-BA56-511A-0309-3151A74C1EDC}"/>
              </a:ext>
            </a:extLst>
          </p:cNvPr>
          <p:cNvSpPr/>
          <p:nvPr/>
        </p:nvSpPr>
        <p:spPr>
          <a:xfrm>
            <a:off x="7166919" y="494270"/>
            <a:ext cx="1000897" cy="247135"/>
          </a:xfrm>
          <a:prstGeom prst="rect">
            <a:avLst/>
          </a:prstGeom>
          <a:noFill/>
          <a:ln w="57150">
            <a:solidFill>
              <a:srgbClr val="6721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71275ED-76D6-CFF4-AF94-6C7A8982CD64}"/>
              </a:ext>
            </a:extLst>
          </p:cNvPr>
          <p:cNvSpPr/>
          <p:nvPr/>
        </p:nvSpPr>
        <p:spPr>
          <a:xfrm>
            <a:off x="7166919" y="5027140"/>
            <a:ext cx="1383957" cy="348049"/>
          </a:xfrm>
          <a:prstGeom prst="rect">
            <a:avLst/>
          </a:prstGeom>
          <a:noFill/>
          <a:ln w="57150">
            <a:solidFill>
              <a:srgbClr val="6721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7D541FB-BCFC-8FD3-5210-232B40EF341F}"/>
              </a:ext>
            </a:extLst>
          </p:cNvPr>
          <p:cNvSpPr/>
          <p:nvPr/>
        </p:nvSpPr>
        <p:spPr>
          <a:xfrm>
            <a:off x="7166919" y="4679091"/>
            <a:ext cx="1507524" cy="348049"/>
          </a:xfrm>
          <a:prstGeom prst="rect">
            <a:avLst/>
          </a:prstGeom>
          <a:noFill/>
          <a:ln w="57150">
            <a:solidFill>
              <a:srgbClr val="AC14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1020EAB-C364-0F65-FAFB-35C9A11CC38B}"/>
              </a:ext>
            </a:extLst>
          </p:cNvPr>
          <p:cNvSpPr/>
          <p:nvPr/>
        </p:nvSpPr>
        <p:spPr>
          <a:xfrm>
            <a:off x="7166919" y="3757701"/>
            <a:ext cx="1383957" cy="348049"/>
          </a:xfrm>
          <a:prstGeom prst="rect">
            <a:avLst/>
          </a:prstGeom>
          <a:noFill/>
          <a:ln w="57150">
            <a:solidFill>
              <a:srgbClr val="AC14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EA1DA880-C46D-D222-A455-9F1A8ADC4DA5}"/>
              </a:ext>
            </a:extLst>
          </p:cNvPr>
          <p:cNvSpPr/>
          <p:nvPr/>
        </p:nvSpPr>
        <p:spPr>
          <a:xfrm>
            <a:off x="7166918" y="741405"/>
            <a:ext cx="1383957" cy="348049"/>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D219D2B7-12F5-B0D5-8503-104101C51E48}"/>
              </a:ext>
            </a:extLst>
          </p:cNvPr>
          <p:cNvSpPr/>
          <p:nvPr/>
        </p:nvSpPr>
        <p:spPr>
          <a:xfrm>
            <a:off x="7166919" y="1061651"/>
            <a:ext cx="1000898" cy="348049"/>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3D5DFF66-2E75-630D-8D64-0FFB80C8E913}"/>
              </a:ext>
            </a:extLst>
          </p:cNvPr>
          <p:cNvSpPr/>
          <p:nvPr/>
        </p:nvSpPr>
        <p:spPr>
          <a:xfrm>
            <a:off x="7166917" y="1409700"/>
            <a:ext cx="1000897" cy="247137"/>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CCDC33D6-C5F9-C5C9-CBFF-55186137AD74}"/>
              </a:ext>
            </a:extLst>
          </p:cNvPr>
          <p:cNvSpPr/>
          <p:nvPr/>
        </p:nvSpPr>
        <p:spPr>
          <a:xfrm>
            <a:off x="7166917" y="2256651"/>
            <a:ext cx="1507524" cy="348049"/>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AFC57DA-CA66-D3F2-4593-FFDB0A857980}"/>
              </a:ext>
            </a:extLst>
          </p:cNvPr>
          <p:cNvSpPr/>
          <p:nvPr/>
        </p:nvSpPr>
        <p:spPr>
          <a:xfrm>
            <a:off x="7166917" y="2604700"/>
            <a:ext cx="1383957" cy="348049"/>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7776129-356C-2FCD-B565-AF478736E414}"/>
              </a:ext>
            </a:extLst>
          </p:cNvPr>
          <p:cNvSpPr/>
          <p:nvPr/>
        </p:nvSpPr>
        <p:spPr>
          <a:xfrm>
            <a:off x="7166917" y="2926274"/>
            <a:ext cx="1099753" cy="251767"/>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A133185-B2F6-BE9C-71E1-A3842F24E471}"/>
              </a:ext>
            </a:extLst>
          </p:cNvPr>
          <p:cNvSpPr/>
          <p:nvPr/>
        </p:nvSpPr>
        <p:spPr>
          <a:xfrm>
            <a:off x="7166917" y="3212944"/>
            <a:ext cx="1235678" cy="286671"/>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EB1084E6-7B42-6EFA-4F75-32B61D08AAD4}"/>
              </a:ext>
            </a:extLst>
          </p:cNvPr>
          <p:cNvSpPr/>
          <p:nvPr/>
        </p:nvSpPr>
        <p:spPr>
          <a:xfrm>
            <a:off x="7166916" y="4140653"/>
            <a:ext cx="1235678" cy="247135"/>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6ECB024-56D1-AA03-6C51-DF0B9529127E}"/>
              </a:ext>
            </a:extLst>
          </p:cNvPr>
          <p:cNvSpPr/>
          <p:nvPr/>
        </p:nvSpPr>
        <p:spPr>
          <a:xfrm>
            <a:off x="7166916" y="4396860"/>
            <a:ext cx="691981" cy="282231"/>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C780E52-CEB5-E684-863F-296E1B2389CD}"/>
              </a:ext>
            </a:extLst>
          </p:cNvPr>
          <p:cNvSpPr/>
          <p:nvPr/>
        </p:nvSpPr>
        <p:spPr>
          <a:xfrm>
            <a:off x="7166917" y="5983431"/>
            <a:ext cx="1000897" cy="242936"/>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64DACA3-3F70-49D3-7CE1-77A9943A532D}"/>
              </a:ext>
            </a:extLst>
          </p:cNvPr>
          <p:cNvSpPr/>
          <p:nvPr/>
        </p:nvSpPr>
        <p:spPr>
          <a:xfrm>
            <a:off x="7166917" y="6279549"/>
            <a:ext cx="1000897" cy="242937"/>
          </a:xfrm>
          <a:prstGeom prst="rect">
            <a:avLst/>
          </a:prstGeom>
          <a:noFill/>
          <a:ln w="57150">
            <a:solidFill>
              <a:srgbClr val="E31C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1219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A764-FC9F-B9F1-3C70-49371F530B8C}"/>
              </a:ext>
            </a:extLst>
          </p:cNvPr>
          <p:cNvSpPr>
            <a:spLocks noGrp="1"/>
          </p:cNvSpPr>
          <p:nvPr>
            <p:ph type="title"/>
          </p:nvPr>
        </p:nvSpPr>
        <p:spPr/>
        <p:txBody>
          <a:bodyPr/>
          <a:lstStyle/>
          <a:p>
            <a:r>
              <a:rPr lang="en-GB" dirty="0"/>
              <a:t>More regex!</a:t>
            </a:r>
          </a:p>
        </p:txBody>
      </p:sp>
      <p:pic>
        <p:nvPicPr>
          <p:cNvPr id="5" name="Content Placeholder 4">
            <a:extLst>
              <a:ext uri="{FF2B5EF4-FFF2-40B4-BE49-F238E27FC236}">
                <a16:creationId xmlns:a16="http://schemas.microsoft.com/office/drawing/2014/main" id="{8EDF4D2B-E26F-208A-9C65-972EA11AB818}"/>
              </a:ext>
            </a:extLst>
          </p:cNvPr>
          <p:cNvPicPr>
            <a:picLocks noGrp="1" noChangeAspect="1"/>
          </p:cNvPicPr>
          <p:nvPr>
            <p:ph idx="1"/>
          </p:nvPr>
        </p:nvPicPr>
        <p:blipFill>
          <a:blip r:embed="rId3"/>
          <a:stretch>
            <a:fillRect/>
          </a:stretch>
        </p:blipFill>
        <p:spPr>
          <a:xfrm>
            <a:off x="363794" y="2093376"/>
            <a:ext cx="7660014" cy="2671247"/>
          </a:xfrm>
        </p:spPr>
      </p:pic>
      <p:sp>
        <p:nvSpPr>
          <p:cNvPr id="10" name="TextBox 9">
            <a:extLst>
              <a:ext uri="{FF2B5EF4-FFF2-40B4-BE49-F238E27FC236}">
                <a16:creationId xmlns:a16="http://schemas.microsoft.com/office/drawing/2014/main" id="{EC5C0516-8F1B-8B76-D188-7AD6C773168A}"/>
              </a:ext>
            </a:extLst>
          </p:cNvPr>
          <p:cNvSpPr txBox="1"/>
          <p:nvPr/>
        </p:nvSpPr>
        <p:spPr>
          <a:xfrm>
            <a:off x="8023808" y="2649429"/>
            <a:ext cx="3974603" cy="1200329"/>
          </a:xfrm>
          <a:prstGeom prst="rect">
            <a:avLst/>
          </a:prstGeom>
          <a:noFill/>
        </p:spPr>
        <p:txBody>
          <a:bodyPr wrap="square" rtlCol="0">
            <a:spAutoFit/>
          </a:bodyPr>
          <a:lstStyle/>
          <a:p>
            <a:r>
              <a:rPr lang="en-GB" sz="2400" b="1" dirty="0">
                <a:solidFill>
                  <a:srgbClr val="FAFAFA"/>
                </a:solidFill>
              </a:rPr>
              <a:t>Full list – 382 entries:  </a:t>
            </a:r>
            <a:r>
              <a:rPr lang="en-GB" sz="2400" b="1" dirty="0">
                <a:solidFill>
                  <a:srgbClr val="F4CDD4"/>
                </a:solidFill>
                <a:hlinkClick r:id="rId4">
                  <a:extLst>
                    <a:ext uri="{A12FA001-AC4F-418D-AE19-62706E023703}">
                      <ahyp:hlinkClr xmlns:ahyp="http://schemas.microsoft.com/office/drawing/2018/hyperlinkcolor" val="tx"/>
                    </a:ext>
                  </a:extLst>
                </a:hlinkClick>
              </a:rPr>
              <a:t>https://www.loc.gov/marc/countries/cou_home.html</a:t>
            </a:r>
            <a:r>
              <a:rPr lang="en-GB" sz="2400" b="1" dirty="0">
                <a:solidFill>
                  <a:srgbClr val="F4CDD4"/>
                </a:solidFill>
              </a:rPr>
              <a:t> </a:t>
            </a:r>
          </a:p>
        </p:txBody>
      </p:sp>
    </p:spTree>
    <p:extLst>
      <p:ext uri="{BB962C8B-B14F-4D97-AF65-F5344CB8AC3E}">
        <p14:creationId xmlns:p14="http://schemas.microsoft.com/office/powerpoint/2010/main" val="3490635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D588-17D6-E4CB-F0C0-74A8D6CB50D7}"/>
              </a:ext>
            </a:extLst>
          </p:cNvPr>
          <p:cNvSpPr>
            <a:spLocks noGrp="1"/>
          </p:cNvSpPr>
          <p:nvPr>
            <p:ph type="title"/>
          </p:nvPr>
        </p:nvSpPr>
        <p:spPr/>
        <p:txBody>
          <a:bodyPr/>
          <a:lstStyle/>
          <a:p>
            <a:r>
              <a:rPr lang="en-GB" dirty="0"/>
              <a:t>and more....</a:t>
            </a:r>
          </a:p>
        </p:txBody>
      </p:sp>
      <p:sp>
        <p:nvSpPr>
          <p:cNvPr id="3" name="Content Placeholder 2">
            <a:extLst>
              <a:ext uri="{FF2B5EF4-FFF2-40B4-BE49-F238E27FC236}">
                <a16:creationId xmlns:a16="http://schemas.microsoft.com/office/drawing/2014/main" id="{590A0923-1255-5351-94DA-9211D9EE28E3}"/>
              </a:ext>
            </a:extLst>
          </p:cNvPr>
          <p:cNvSpPr>
            <a:spLocks noGrp="1"/>
          </p:cNvSpPr>
          <p:nvPr>
            <p:ph idx="1"/>
          </p:nvPr>
        </p:nvSpPr>
        <p:spPr/>
        <p:txBody>
          <a:bodyPr/>
          <a:lstStyle/>
          <a:p>
            <a:pPr marL="0" indent="0">
              <a:buNone/>
            </a:pPr>
            <a:r>
              <a:rPr lang="en-GB" dirty="0"/>
              <a:t>Only as good as the data you have</a:t>
            </a:r>
          </a:p>
          <a:p>
            <a:endParaRPr lang="en-GB" dirty="0"/>
          </a:p>
          <a:p>
            <a:pPr lvl="1"/>
            <a:r>
              <a:rPr lang="en-GB" dirty="0" err="1"/>
              <a:t>eng</a:t>
            </a:r>
            <a:r>
              <a:rPr lang="en-GB" dirty="0"/>
              <a:t> =&gt; </a:t>
            </a:r>
            <a:r>
              <a:rPr lang="en-GB" dirty="0" err="1"/>
              <a:t>enk</a:t>
            </a:r>
            <a:r>
              <a:rPr lang="en-GB" dirty="0"/>
              <a:t> </a:t>
            </a:r>
          </a:p>
          <a:p>
            <a:pPr lvl="2"/>
            <a:r>
              <a:rPr lang="en-GB" dirty="0"/>
              <a:t>replace string by string (TEMP"1","eng","xxk")</a:t>
            </a:r>
          </a:p>
          <a:p>
            <a:pPr lvl="2"/>
            <a:endParaRPr lang="en-GB" dirty="0"/>
          </a:p>
          <a:p>
            <a:pPr lvl="1"/>
            <a:r>
              <a:rPr lang="en-GB" dirty="0"/>
              <a:t>|| and ___ and other errors</a:t>
            </a:r>
          </a:p>
          <a:p>
            <a:pPr lvl="2"/>
            <a:r>
              <a:rPr lang="en-GB" dirty="0"/>
              <a:t>Work in Progress</a:t>
            </a:r>
          </a:p>
          <a:p>
            <a:pPr lvl="2"/>
            <a:r>
              <a:rPr lang="en-GB" dirty="0"/>
              <a:t>Need to define what these are</a:t>
            </a:r>
          </a:p>
          <a:p>
            <a:endParaRPr lang="en-GB" dirty="0"/>
          </a:p>
        </p:txBody>
      </p:sp>
      <p:pic>
        <p:nvPicPr>
          <p:cNvPr id="6" name="Picture 5" descr="A screenshot of a computer&#10;&#10;Description automatically generated">
            <a:extLst>
              <a:ext uri="{FF2B5EF4-FFF2-40B4-BE49-F238E27FC236}">
                <a16:creationId xmlns:a16="http://schemas.microsoft.com/office/drawing/2014/main" id="{B994744D-83B6-B610-D33C-12CF81BAC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3951" y="2250958"/>
            <a:ext cx="3552611" cy="2583718"/>
          </a:xfrm>
          <a:prstGeom prst="rect">
            <a:avLst/>
          </a:prstGeom>
        </p:spPr>
      </p:pic>
    </p:spTree>
    <p:extLst>
      <p:ext uri="{BB962C8B-B14F-4D97-AF65-F5344CB8AC3E}">
        <p14:creationId xmlns:p14="http://schemas.microsoft.com/office/powerpoint/2010/main" val="3157543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C482-1CE6-76E6-C010-1E07F3C31C76}"/>
              </a:ext>
            </a:extLst>
          </p:cNvPr>
          <p:cNvSpPr>
            <a:spLocks noGrp="1"/>
          </p:cNvSpPr>
          <p:nvPr>
            <p:ph type="title"/>
          </p:nvPr>
        </p:nvSpPr>
        <p:spPr/>
        <p:txBody>
          <a:bodyPr>
            <a:normAutofit fontScale="90000"/>
          </a:bodyPr>
          <a:lstStyle/>
          <a:p>
            <a:pPr>
              <a:lnSpc>
                <a:spcPct val="150000"/>
              </a:lnSpc>
            </a:pPr>
            <a:r>
              <a:rPr lang="en-GB" dirty="0"/>
              <a:t>Limitations in this approach</a:t>
            </a:r>
            <a:br>
              <a:rPr lang="en-GB" dirty="0"/>
            </a:br>
            <a:r>
              <a:rPr lang="en-GB" sz="2400" dirty="0"/>
              <a:t>or, why it’s not live yet and next steps</a:t>
            </a:r>
            <a:endParaRPr lang="en-GB" dirty="0"/>
          </a:p>
        </p:txBody>
      </p:sp>
      <p:sp>
        <p:nvSpPr>
          <p:cNvPr id="3" name="Content Placeholder 2">
            <a:extLst>
              <a:ext uri="{FF2B5EF4-FFF2-40B4-BE49-F238E27FC236}">
                <a16:creationId xmlns:a16="http://schemas.microsoft.com/office/drawing/2014/main" id="{69072FC1-B2ED-F447-EF9B-03D07E871099}"/>
              </a:ext>
            </a:extLst>
          </p:cNvPr>
          <p:cNvSpPr>
            <a:spLocks noGrp="1"/>
          </p:cNvSpPr>
          <p:nvPr>
            <p:ph idx="1"/>
          </p:nvPr>
        </p:nvSpPr>
        <p:spPr>
          <a:xfrm>
            <a:off x="838200" y="2151706"/>
            <a:ext cx="10515600" cy="3248197"/>
          </a:xfrm>
        </p:spPr>
        <p:txBody>
          <a:bodyPr>
            <a:normAutofit/>
          </a:bodyPr>
          <a:lstStyle/>
          <a:p>
            <a:pPr marL="0" indent="0">
              <a:buNone/>
            </a:pPr>
            <a:endParaRPr lang="en-GB" dirty="0"/>
          </a:p>
          <a:p>
            <a:pPr marL="0" indent="0">
              <a:buNone/>
            </a:pPr>
            <a:r>
              <a:rPr lang="en-GB" dirty="0"/>
              <a:t>Only works for local records (MARC and DC if set up), not CDI</a:t>
            </a:r>
          </a:p>
          <a:p>
            <a:pPr marL="0" indent="0">
              <a:buNone/>
            </a:pPr>
            <a:endParaRPr lang="en-GB" dirty="0"/>
          </a:p>
          <a:p>
            <a:pPr marL="0" indent="0">
              <a:buNone/>
            </a:pPr>
            <a:endParaRPr lang="en-GB" dirty="0"/>
          </a:p>
          <a:p>
            <a:pPr marL="0" indent="0">
              <a:buNone/>
            </a:pPr>
            <a:endParaRPr lang="en-GB" dirty="0"/>
          </a:p>
          <a:p>
            <a:pPr marL="0" indent="0">
              <a:buNone/>
            </a:pPr>
            <a:r>
              <a:rPr lang="en-GB" dirty="0"/>
              <a:t>May cause confusion to users by either labelling or not labelling</a:t>
            </a:r>
          </a:p>
          <a:p>
            <a:endParaRPr lang="en-GB" dirty="0"/>
          </a:p>
          <a:p>
            <a:pPr lvl="1"/>
            <a:endParaRPr lang="en-GB" dirty="0"/>
          </a:p>
          <a:p>
            <a:endParaRPr lang="en-GB" dirty="0"/>
          </a:p>
        </p:txBody>
      </p:sp>
      <p:sp>
        <p:nvSpPr>
          <p:cNvPr id="9" name="Arrow: Down 8">
            <a:extLst>
              <a:ext uri="{FF2B5EF4-FFF2-40B4-BE49-F238E27FC236}">
                <a16:creationId xmlns:a16="http://schemas.microsoft.com/office/drawing/2014/main" id="{8B569B5E-2A14-E503-E9EF-817FCA97F937}"/>
              </a:ext>
            </a:extLst>
          </p:cNvPr>
          <p:cNvSpPr/>
          <p:nvPr/>
        </p:nvSpPr>
        <p:spPr>
          <a:xfrm>
            <a:off x="5780903" y="3212756"/>
            <a:ext cx="867032" cy="1396314"/>
          </a:xfrm>
          <a:prstGeom prst="downArrow">
            <a:avLst/>
          </a:prstGeom>
          <a:solidFill>
            <a:srgbClr val="E31C79"/>
          </a:solidFill>
          <a:ln>
            <a:solidFill>
              <a:srgbClr val="6721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4CDD4"/>
              </a:solidFill>
            </a:endParaRPr>
          </a:p>
        </p:txBody>
      </p:sp>
    </p:spTree>
    <p:extLst>
      <p:ext uri="{BB962C8B-B14F-4D97-AF65-F5344CB8AC3E}">
        <p14:creationId xmlns:p14="http://schemas.microsoft.com/office/powerpoint/2010/main" val="4267169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79F8FF-F825-0007-7649-104AA540A336}"/>
              </a:ext>
            </a:extLst>
          </p:cNvPr>
          <p:cNvSpPr>
            <a:spLocks noGrp="1"/>
          </p:cNvSpPr>
          <p:nvPr>
            <p:ph type="title"/>
          </p:nvPr>
        </p:nvSpPr>
        <p:spPr>
          <a:xfrm>
            <a:off x="1128412" y="914399"/>
            <a:ext cx="10227447" cy="4127158"/>
          </a:xfrm>
        </p:spPr>
        <p:txBody>
          <a:bodyPr>
            <a:normAutofit/>
          </a:bodyPr>
          <a:lstStyle/>
          <a:p>
            <a:r>
              <a:rPr lang="en-GB" sz="2800" dirty="0"/>
              <a:t>We almost couldn’t but now we can...</a:t>
            </a:r>
            <a:br>
              <a:rPr lang="en-GB" dirty="0"/>
            </a:br>
            <a:r>
              <a:rPr lang="en-GB" sz="6600" dirty="0"/>
              <a:t>A very quick demo </a:t>
            </a:r>
            <a:br>
              <a:rPr lang="en-GB" sz="4800" dirty="0"/>
            </a:br>
            <a:r>
              <a:rPr lang="en-GB" sz="4800" dirty="0"/>
              <a:t>							</a:t>
            </a:r>
            <a:r>
              <a:rPr lang="en-GB" sz="2800" dirty="0"/>
              <a:t>– if we have time </a:t>
            </a:r>
            <a:br>
              <a:rPr lang="en-GB" sz="2800" dirty="0"/>
            </a:br>
            <a:br>
              <a:rPr lang="en-GB" sz="3200" dirty="0"/>
            </a:br>
            <a:endParaRPr lang="en-GB" sz="4400" dirty="0"/>
          </a:p>
        </p:txBody>
      </p:sp>
    </p:spTree>
    <p:extLst>
      <p:ext uri="{BB962C8B-B14F-4D97-AF65-F5344CB8AC3E}">
        <p14:creationId xmlns:p14="http://schemas.microsoft.com/office/powerpoint/2010/main" val="4103478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MT20231013-100026_Recording_1920x1080">
            <a:hlinkClick r:id="" action="ppaction://media"/>
            <a:extLst>
              <a:ext uri="{FF2B5EF4-FFF2-40B4-BE49-F238E27FC236}">
                <a16:creationId xmlns:a16="http://schemas.microsoft.com/office/drawing/2014/main" id="{6D12D339-EDA8-ABF0-0BFF-25136CDC3B4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05126" y="284205"/>
            <a:ext cx="11181747" cy="6289590"/>
          </a:xfrm>
        </p:spPr>
      </p:pic>
    </p:spTree>
    <p:extLst>
      <p:ext uri="{BB962C8B-B14F-4D97-AF65-F5344CB8AC3E}">
        <p14:creationId xmlns:p14="http://schemas.microsoft.com/office/powerpoint/2010/main" val="224514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2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ooden blocks with question marks">
            <a:extLst>
              <a:ext uri="{FF2B5EF4-FFF2-40B4-BE49-F238E27FC236}">
                <a16:creationId xmlns:a16="http://schemas.microsoft.com/office/drawing/2014/main" id="{87B6E2E2-A1FD-C83E-F551-772673A74032}"/>
              </a:ext>
            </a:extLst>
          </p:cNvPr>
          <p:cNvPicPr>
            <a:picLocks noChangeAspect="1"/>
          </p:cNvPicPr>
          <p:nvPr/>
        </p:nvPicPr>
        <p:blipFill>
          <a:blip r:embed="rId3">
            <a:duotone>
              <a:prstClr val="black"/>
              <a:srgbClr val="AC145A">
                <a:tint val="45000"/>
                <a:satMod val="400000"/>
              </a:srgbClr>
            </a:duotone>
            <a:extLst>
              <a:ext uri="{28A0092B-C50C-407E-A947-70E740481C1C}">
                <a14:useLocalDpi xmlns:a14="http://schemas.microsoft.com/office/drawing/2010/main" val="0"/>
              </a:ext>
            </a:extLst>
          </a:blip>
          <a:stretch>
            <a:fillRect/>
          </a:stretch>
        </p:blipFill>
        <p:spPr>
          <a:xfrm>
            <a:off x="1066799" y="0"/>
            <a:ext cx="10287000" cy="6858000"/>
          </a:xfrm>
          <a:prstGeom prst="rect">
            <a:avLst/>
          </a:prstGeom>
        </p:spPr>
      </p:pic>
      <p:sp>
        <p:nvSpPr>
          <p:cNvPr id="4" name="Title 3">
            <a:extLst>
              <a:ext uri="{FF2B5EF4-FFF2-40B4-BE49-F238E27FC236}">
                <a16:creationId xmlns:a16="http://schemas.microsoft.com/office/drawing/2014/main" id="{061C5FD3-BC63-7439-F75E-4A43DCAD4657}"/>
              </a:ext>
            </a:extLst>
          </p:cNvPr>
          <p:cNvSpPr>
            <a:spLocks noGrp="1"/>
          </p:cNvSpPr>
          <p:nvPr>
            <p:ph type="title"/>
          </p:nvPr>
        </p:nvSpPr>
        <p:spPr>
          <a:xfrm>
            <a:off x="2945026" y="2103437"/>
            <a:ext cx="6301948" cy="1325563"/>
          </a:xfrm>
        </p:spPr>
        <p:txBody>
          <a:bodyPr>
            <a:noAutofit/>
          </a:bodyPr>
          <a:lstStyle/>
          <a:p>
            <a:pPr algn="ctr"/>
            <a:r>
              <a:rPr lang="en-GB" sz="8800" dirty="0">
                <a:solidFill>
                  <a:srgbClr val="FAFAFA"/>
                </a:solidFill>
                <a:highlight>
                  <a:srgbClr val="5B6770"/>
                </a:highlight>
              </a:rPr>
              <a:t>Questions</a:t>
            </a:r>
          </a:p>
        </p:txBody>
      </p:sp>
    </p:spTree>
    <p:extLst>
      <p:ext uri="{BB962C8B-B14F-4D97-AF65-F5344CB8AC3E}">
        <p14:creationId xmlns:p14="http://schemas.microsoft.com/office/powerpoint/2010/main" val="276141984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2136</TotalTime>
  <Words>1647</Words>
  <Application>Microsoft Office PowerPoint</Application>
  <PresentationFormat>Widescreen</PresentationFormat>
  <Paragraphs>160</Paragraphs>
  <Slides>19</Slides>
  <Notes>15</Notes>
  <HiddenSlides>0</HiddenSlides>
  <MMClips>1</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19</vt:i4>
      </vt:variant>
    </vt:vector>
  </HeadingPairs>
  <TitlesOfParts>
    <vt:vector size="29" baseType="lpstr">
      <vt:lpstr>Arial</vt:lpstr>
      <vt:lpstr>Calibri</vt:lpstr>
      <vt:lpstr>Courier New</vt:lpstr>
      <vt:lpstr>Custom Design</vt:lpstr>
      <vt:lpstr>1_Custom Design</vt:lpstr>
      <vt:lpstr>2_Custom Design</vt:lpstr>
      <vt:lpstr>3_Custom Design</vt:lpstr>
      <vt:lpstr>4_Custom Design</vt:lpstr>
      <vt:lpstr>5_Custom Design</vt:lpstr>
      <vt:lpstr>6_Custom Design</vt:lpstr>
      <vt:lpstr>Building a local facet in Primo VE  for Decolonization work  </vt:lpstr>
      <vt:lpstr>Background</vt:lpstr>
      <vt:lpstr>How it started</vt:lpstr>
      <vt:lpstr>Starting point for a non-cataloguer</vt:lpstr>
      <vt:lpstr>Why we didn’t do that</vt:lpstr>
      <vt:lpstr>Also</vt:lpstr>
      <vt:lpstr>Starting point for a cataloguer</vt:lpstr>
      <vt:lpstr>How to create a dynamic facet in Primo VE</vt:lpstr>
      <vt:lpstr>Steps to build</vt:lpstr>
      <vt:lpstr>Fairly simple .... but......</vt:lpstr>
      <vt:lpstr>What that reg expression does</vt:lpstr>
      <vt:lpstr>It worked!</vt:lpstr>
      <vt:lpstr>....too many entries ....too heavily weighted towards UK, USA, Canada, Australia</vt:lpstr>
      <vt:lpstr>More regex!</vt:lpstr>
      <vt:lpstr>and more....</vt:lpstr>
      <vt:lpstr>Limitations in this approach or, why it’s not live yet and next steps</vt:lpstr>
      <vt:lpstr>We almost couldn’t but now we can... A very quick demo         – if we have time   </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Flanagan, Thomas</dc:creator>
  <cp:lastModifiedBy>Hazard, Jill</cp:lastModifiedBy>
  <cp:revision>8</cp:revision>
  <dcterms:created xsi:type="dcterms:W3CDTF">2023-09-28T12:24:14Z</dcterms:created>
  <dcterms:modified xsi:type="dcterms:W3CDTF">2023-10-13T10:53:27Z</dcterms:modified>
</cp:coreProperties>
</file>