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5"/>
  </p:notesMasterIdLst>
  <p:sldIdLst>
    <p:sldId id="288" r:id="rId5"/>
    <p:sldId id="289" r:id="rId6"/>
    <p:sldId id="305" r:id="rId7"/>
    <p:sldId id="292" r:id="rId8"/>
    <p:sldId id="293" r:id="rId9"/>
    <p:sldId id="300" r:id="rId10"/>
    <p:sldId id="294" r:id="rId11"/>
    <p:sldId id="295" r:id="rId12"/>
    <p:sldId id="296" r:id="rId13"/>
    <p:sldId id="297" r:id="rId14"/>
    <p:sldId id="298" r:id="rId15"/>
    <p:sldId id="299" r:id="rId16"/>
    <p:sldId id="301" r:id="rId17"/>
    <p:sldId id="302" r:id="rId18"/>
    <p:sldId id="308" r:id="rId19"/>
    <p:sldId id="303" r:id="rId20"/>
    <p:sldId id="304" r:id="rId21"/>
    <p:sldId id="309" r:id="rId22"/>
    <p:sldId id="310" r:id="rId23"/>
    <p:sldId id="306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3">
          <p15:clr>
            <a:srgbClr val="A4A3A4"/>
          </p15:clr>
        </p15:guide>
        <p15:guide id="2" pos="27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D2"/>
    <a:srgbClr val="EB1A2F"/>
    <a:srgbClr val="FFFFFF"/>
    <a:srgbClr val="3C3C3C"/>
    <a:srgbClr val="F0FEF7"/>
    <a:srgbClr val="FFEFF2"/>
    <a:srgbClr val="FEDEE4"/>
    <a:srgbClr val="FFFBEB"/>
    <a:srgbClr val="FEF4D1"/>
    <a:srgbClr val="E3760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38" autoAdjust="0"/>
    <p:restoredTop sz="88317" autoAdjust="0"/>
  </p:normalViewPr>
  <p:slideViewPr>
    <p:cSldViewPr snapToGrid="0" snapToObjects="1" showGuides="1">
      <p:cViewPr varScale="1">
        <p:scale>
          <a:sx n="133" d="100"/>
          <a:sy n="133" d="100"/>
        </p:scale>
        <p:origin x="648" y="114"/>
      </p:cViewPr>
      <p:guideLst>
        <p:guide orient="horz" pos="1583"/>
        <p:guide pos="2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notesViewPr>
    <p:cSldViewPr snapToGrid="0" snapToObjects="1" showGuides="1">
      <p:cViewPr varScale="1">
        <p:scale>
          <a:sx n="101" d="100"/>
          <a:sy n="101" d="100"/>
        </p:scale>
        <p:origin x="-2504" y="-1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shall, Alexandra" userId="S::am1441@leicester.ac.uk::397049ad-2a83-4b08-b006-bfe829ddd2cf" providerId="AD" clId="Web-{1B9CF670-3E93-A2D5-2117-D906847C6809}"/>
    <pc:docChg chg="delSld modSld">
      <pc:chgData name="Marshall, Alexandra" userId="S::am1441@leicester.ac.uk::397049ad-2a83-4b08-b006-bfe829ddd2cf" providerId="AD" clId="Web-{1B9CF670-3E93-A2D5-2117-D906847C6809}" dt="2024-04-10T11:04:45.126" v="215"/>
      <pc:docMkLst>
        <pc:docMk/>
      </pc:docMkLst>
      <pc:sldChg chg="modSp">
        <pc:chgData name="Marshall, Alexandra" userId="S::am1441@leicester.ac.uk::397049ad-2a83-4b08-b006-bfe829ddd2cf" providerId="AD" clId="Web-{1B9CF670-3E93-A2D5-2117-D906847C6809}" dt="2024-04-10T11:03:48.765" v="207" actId="14100"/>
        <pc:sldMkLst>
          <pc:docMk/>
          <pc:sldMk cId="3648667359" sldId="292"/>
        </pc:sldMkLst>
        <pc:spChg chg="mod">
          <ac:chgData name="Marshall, Alexandra" userId="S::am1441@leicester.ac.uk::397049ad-2a83-4b08-b006-bfe829ddd2cf" providerId="AD" clId="Web-{1B9CF670-3E93-A2D5-2117-D906847C6809}" dt="2024-04-10T11:03:48.765" v="207" actId="14100"/>
          <ac:spMkLst>
            <pc:docMk/>
            <pc:sldMk cId="3648667359" sldId="292"/>
            <ac:spMk id="6" creationId="{E8C1073B-09D0-499D-B574-7A9342D18EEC}"/>
          </ac:spMkLst>
        </pc:spChg>
      </pc:sldChg>
      <pc:sldChg chg="addSp delSp modSp">
        <pc:chgData name="Marshall, Alexandra" userId="S::am1441@leicester.ac.uk::397049ad-2a83-4b08-b006-bfe829ddd2cf" providerId="AD" clId="Web-{1B9CF670-3E93-A2D5-2117-D906847C6809}" dt="2024-04-10T11:04:45.126" v="215"/>
        <pc:sldMkLst>
          <pc:docMk/>
          <pc:sldMk cId="2957086611" sldId="305"/>
        </pc:sldMkLst>
        <pc:spChg chg="mod">
          <ac:chgData name="Marshall, Alexandra" userId="S::am1441@leicester.ac.uk::397049ad-2a83-4b08-b006-bfe829ddd2cf" providerId="AD" clId="Web-{1B9CF670-3E93-A2D5-2117-D906847C6809}" dt="2024-04-10T10:57:20.147" v="37" actId="20577"/>
          <ac:spMkLst>
            <pc:docMk/>
            <pc:sldMk cId="2957086611" sldId="305"/>
            <ac:spMk id="2" creationId="{FB134869-8B59-4875-B0F8-A42133B841E1}"/>
          </ac:spMkLst>
        </pc:spChg>
        <pc:spChg chg="mod">
          <ac:chgData name="Marshall, Alexandra" userId="S::am1441@leicester.ac.uk::397049ad-2a83-4b08-b006-bfe829ddd2cf" providerId="AD" clId="Web-{1B9CF670-3E93-A2D5-2117-D906847C6809}" dt="2024-04-10T11:03:25.874" v="203" actId="14100"/>
          <ac:spMkLst>
            <pc:docMk/>
            <pc:sldMk cId="2957086611" sldId="305"/>
            <ac:spMk id="3" creationId="{FE5A054C-063C-43A3-9E69-9AD96F60780E}"/>
          </ac:spMkLst>
        </pc:spChg>
        <pc:spChg chg="add mod">
          <ac:chgData name="Marshall, Alexandra" userId="S::am1441@leicester.ac.uk::397049ad-2a83-4b08-b006-bfe829ddd2cf" providerId="AD" clId="Web-{1B9CF670-3E93-A2D5-2117-D906847C6809}" dt="2024-04-10T11:03:38.937" v="205" actId="14100"/>
          <ac:spMkLst>
            <pc:docMk/>
            <pc:sldMk cId="2957086611" sldId="305"/>
            <ac:spMk id="5" creationId="{CBA14BB5-8592-4E8F-99D2-354E69DCFB66}"/>
          </ac:spMkLst>
        </pc:spChg>
        <pc:spChg chg="add mod">
          <ac:chgData name="Marshall, Alexandra" userId="S::am1441@leicester.ac.uk::397049ad-2a83-4b08-b006-bfe829ddd2cf" providerId="AD" clId="Web-{1B9CF670-3E93-A2D5-2117-D906847C6809}" dt="2024-04-10T10:57:36.851" v="58" actId="14100"/>
          <ac:spMkLst>
            <pc:docMk/>
            <pc:sldMk cId="2957086611" sldId="305"/>
            <ac:spMk id="6" creationId="{6E60FB68-CE73-8946-80F7-D0064C18F156}"/>
          </ac:spMkLst>
        </pc:spChg>
        <pc:spChg chg="add del mod">
          <ac:chgData name="Marshall, Alexandra" userId="S::am1441@leicester.ac.uk::397049ad-2a83-4b08-b006-bfe829ddd2cf" providerId="AD" clId="Web-{1B9CF670-3E93-A2D5-2117-D906847C6809}" dt="2024-04-10T11:04:26.125" v="209"/>
          <ac:spMkLst>
            <pc:docMk/>
            <pc:sldMk cId="2957086611" sldId="305"/>
            <ac:spMk id="7" creationId="{917934EF-8AF1-2198-7EC9-5884C4DC6BBA}"/>
          </ac:spMkLst>
        </pc:spChg>
        <pc:spChg chg="add del mod">
          <ac:chgData name="Marshall, Alexandra" userId="S::am1441@leicester.ac.uk::397049ad-2a83-4b08-b006-bfe829ddd2cf" providerId="AD" clId="Web-{1B9CF670-3E93-A2D5-2117-D906847C6809}" dt="2024-04-10T11:04:45.126" v="215"/>
          <ac:spMkLst>
            <pc:docMk/>
            <pc:sldMk cId="2957086611" sldId="305"/>
            <ac:spMk id="8" creationId="{9E93E825-AF5C-0B9E-3435-0ECD38574C50}"/>
          </ac:spMkLst>
        </pc:spChg>
      </pc:sldChg>
      <pc:sldChg chg="del">
        <pc:chgData name="Marshall, Alexandra" userId="S::am1441@leicester.ac.uk::397049ad-2a83-4b08-b006-bfe829ddd2cf" providerId="AD" clId="Web-{1B9CF670-3E93-A2D5-2117-D906847C6809}" dt="2024-04-10T11:01:39.278" v="196"/>
        <pc:sldMkLst>
          <pc:docMk/>
          <pc:sldMk cId="2731142990" sldId="306"/>
        </pc:sldMkLst>
      </pc:sldChg>
    </pc:docChg>
  </pc:docChgLst>
  <pc:docChgLst>
    <pc:chgData name="Marshall, Alexandra" userId="397049ad-2a83-4b08-b006-bfe829ddd2cf" providerId="ADAL" clId="{460E8BAC-0E77-4321-8273-E8326924BF03}"/>
    <pc:docChg chg="undo custSel addSld delSld modSld sldOrd">
      <pc:chgData name="Marshall, Alexandra" userId="397049ad-2a83-4b08-b006-bfe829ddd2cf" providerId="ADAL" clId="{460E8BAC-0E77-4321-8273-E8326924BF03}" dt="2024-04-11T10:07:25.523" v="11473" actId="1076"/>
      <pc:docMkLst>
        <pc:docMk/>
      </pc:docMkLst>
      <pc:sldChg chg="del">
        <pc:chgData name="Marshall, Alexandra" userId="397049ad-2a83-4b08-b006-bfe829ddd2cf" providerId="ADAL" clId="{460E8BAC-0E77-4321-8273-E8326924BF03}" dt="2024-04-08T13:47:59.779" v="8" actId="47"/>
        <pc:sldMkLst>
          <pc:docMk/>
          <pc:sldMk cId="2651391967" sldId="286"/>
        </pc:sldMkLst>
      </pc:sldChg>
      <pc:sldChg chg="del">
        <pc:chgData name="Marshall, Alexandra" userId="397049ad-2a83-4b08-b006-bfe829ddd2cf" providerId="ADAL" clId="{460E8BAC-0E77-4321-8273-E8326924BF03}" dt="2024-04-08T13:48:00.649" v="9" actId="47"/>
        <pc:sldMkLst>
          <pc:docMk/>
          <pc:sldMk cId="3299679980" sldId="287"/>
        </pc:sldMkLst>
      </pc:sldChg>
      <pc:sldChg chg="addSp modSp mod ord setBg">
        <pc:chgData name="Marshall, Alexandra" userId="397049ad-2a83-4b08-b006-bfe829ddd2cf" providerId="ADAL" clId="{460E8BAC-0E77-4321-8273-E8326924BF03}" dt="2024-04-10T14:00:25.723" v="11043" actId="1076"/>
        <pc:sldMkLst>
          <pc:docMk/>
          <pc:sldMk cId="2510495869" sldId="288"/>
        </pc:sldMkLst>
        <pc:spChg chg="mod">
          <ac:chgData name="Marshall, Alexandra" userId="397049ad-2a83-4b08-b006-bfe829ddd2cf" providerId="ADAL" clId="{460E8BAC-0E77-4321-8273-E8326924BF03}" dt="2024-04-10T12:29:09.211" v="6738" actId="255"/>
          <ac:spMkLst>
            <pc:docMk/>
            <pc:sldMk cId="2510495869" sldId="288"/>
            <ac:spMk id="2" creationId="{D22543DC-C4A5-4B65-A6EB-767AE8E72818}"/>
          </ac:spMkLst>
        </pc:spChg>
        <pc:spChg chg="mod">
          <ac:chgData name="Marshall, Alexandra" userId="397049ad-2a83-4b08-b006-bfe829ddd2cf" providerId="ADAL" clId="{460E8BAC-0E77-4321-8273-E8326924BF03}" dt="2024-04-10T12:28:10.989" v="6733" actId="14100"/>
          <ac:spMkLst>
            <pc:docMk/>
            <pc:sldMk cId="2510495869" sldId="288"/>
            <ac:spMk id="3" creationId="{376841C5-2A77-4CB8-AFD6-B660E80BF3E4}"/>
          </ac:spMkLst>
        </pc:spChg>
        <pc:spChg chg="add mod">
          <ac:chgData name="Marshall, Alexandra" userId="397049ad-2a83-4b08-b006-bfe829ddd2cf" providerId="ADAL" clId="{460E8BAC-0E77-4321-8273-E8326924BF03}" dt="2024-04-10T14:00:25.723" v="11043" actId="1076"/>
          <ac:spMkLst>
            <pc:docMk/>
            <pc:sldMk cId="2510495869" sldId="288"/>
            <ac:spMk id="4" creationId="{5C9D8158-017C-4ED5-8015-0A132B7EBED9}"/>
          </ac:spMkLst>
        </pc:spChg>
      </pc:sldChg>
      <pc:sldChg chg="new del">
        <pc:chgData name="Marshall, Alexandra" userId="397049ad-2a83-4b08-b006-bfe829ddd2cf" providerId="ADAL" clId="{460E8BAC-0E77-4321-8273-E8326924BF03}" dt="2024-04-08T13:42:18.311" v="1" actId="2696"/>
        <pc:sldMkLst>
          <pc:docMk/>
          <pc:sldMk cId="707432420" sldId="289"/>
        </pc:sldMkLst>
      </pc:sldChg>
      <pc:sldChg chg="addSp delSp modSp new mod">
        <pc:chgData name="Marshall, Alexandra" userId="397049ad-2a83-4b08-b006-bfe829ddd2cf" providerId="ADAL" clId="{460E8BAC-0E77-4321-8273-E8326924BF03}" dt="2024-04-11T10:07:25.523" v="11473" actId="1076"/>
        <pc:sldMkLst>
          <pc:docMk/>
          <pc:sldMk cId="812929212" sldId="289"/>
        </pc:sldMkLst>
        <pc:spChg chg="mod">
          <ac:chgData name="Marshall, Alexandra" userId="397049ad-2a83-4b08-b006-bfe829ddd2cf" providerId="ADAL" clId="{460E8BAC-0E77-4321-8273-E8326924BF03}" dt="2024-04-10T12:29:18.448" v="6740" actId="255"/>
          <ac:spMkLst>
            <pc:docMk/>
            <pc:sldMk cId="812929212" sldId="289"/>
            <ac:spMk id="2" creationId="{B8F496CA-580A-4231-8F25-520118262AB8}"/>
          </ac:spMkLst>
        </pc:spChg>
        <pc:spChg chg="del">
          <ac:chgData name="Marshall, Alexandra" userId="397049ad-2a83-4b08-b006-bfe829ddd2cf" providerId="ADAL" clId="{460E8BAC-0E77-4321-8273-E8326924BF03}" dt="2024-04-08T13:55:38.925" v="44" actId="478"/>
          <ac:spMkLst>
            <pc:docMk/>
            <pc:sldMk cId="812929212" sldId="289"/>
            <ac:spMk id="3" creationId="{AA58458C-3D32-4DEB-B272-BFE1A91F4425}"/>
          </ac:spMkLst>
        </pc:spChg>
        <pc:spChg chg="mod">
          <ac:chgData name="Marshall, Alexandra" userId="397049ad-2a83-4b08-b006-bfe829ddd2cf" providerId="ADAL" clId="{460E8BAC-0E77-4321-8273-E8326924BF03}" dt="2024-04-10T12:29:22.276" v="6741" actId="14100"/>
          <ac:spMkLst>
            <pc:docMk/>
            <pc:sldMk cId="812929212" sldId="289"/>
            <ac:spMk id="4" creationId="{98550C82-307F-4987-8C48-3CACC83344D2}"/>
          </ac:spMkLst>
        </pc:spChg>
        <pc:spChg chg="del">
          <ac:chgData name="Marshall, Alexandra" userId="397049ad-2a83-4b08-b006-bfe829ddd2cf" providerId="ADAL" clId="{460E8BAC-0E77-4321-8273-E8326924BF03}" dt="2024-04-11T09:56:02.477" v="11454" actId="931"/>
          <ac:spMkLst>
            <pc:docMk/>
            <pc:sldMk cId="812929212" sldId="289"/>
            <ac:spMk id="5" creationId="{EF2FFB41-E0F7-41DA-B90C-B05252BB7D2F}"/>
          </ac:spMkLst>
        </pc:spChg>
        <pc:spChg chg="add del mod">
          <ac:chgData name="Marshall, Alexandra" userId="397049ad-2a83-4b08-b006-bfe829ddd2cf" providerId="ADAL" clId="{460E8BAC-0E77-4321-8273-E8326924BF03}" dt="2024-04-11T10:05:17.475" v="11462" actId="931"/>
          <ac:spMkLst>
            <pc:docMk/>
            <pc:sldMk cId="812929212" sldId="289"/>
            <ac:spMk id="8" creationId="{9D858583-03F4-4365-9A64-D3CA983F2BF6}"/>
          </ac:spMkLst>
        </pc:spChg>
        <pc:spChg chg="add del mod">
          <ac:chgData name="Marshall, Alexandra" userId="397049ad-2a83-4b08-b006-bfe829ddd2cf" providerId="ADAL" clId="{460E8BAC-0E77-4321-8273-E8326924BF03}" dt="2024-04-11T10:05:49.523" v="11469" actId="478"/>
          <ac:spMkLst>
            <pc:docMk/>
            <pc:sldMk cId="812929212" sldId="289"/>
            <ac:spMk id="12" creationId="{308B4525-37B7-4207-87F3-450C27D03F29}"/>
          </ac:spMkLst>
        </pc:spChg>
        <pc:picChg chg="add del mod">
          <ac:chgData name="Marshall, Alexandra" userId="397049ad-2a83-4b08-b006-bfe829ddd2cf" providerId="ADAL" clId="{460E8BAC-0E77-4321-8273-E8326924BF03}" dt="2024-04-11T09:57:32.703" v="11457" actId="478"/>
          <ac:picMkLst>
            <pc:docMk/>
            <pc:sldMk cId="812929212" sldId="289"/>
            <ac:picMk id="6" creationId="{A2CD3612-7F54-4E53-A591-ED6B1B6A415F}"/>
          </ac:picMkLst>
        </pc:picChg>
        <pc:picChg chg="add del mod">
          <ac:chgData name="Marshall, Alexandra" userId="397049ad-2a83-4b08-b006-bfe829ddd2cf" providerId="ADAL" clId="{460E8BAC-0E77-4321-8273-E8326924BF03}" dt="2024-04-11T10:05:48.073" v="11468" actId="478"/>
          <ac:picMkLst>
            <pc:docMk/>
            <pc:sldMk cId="812929212" sldId="289"/>
            <ac:picMk id="10" creationId="{12B35A37-0F65-48A9-8FA0-EFA89D84A520}"/>
          </ac:picMkLst>
        </pc:picChg>
        <pc:picChg chg="add mod">
          <ac:chgData name="Marshall, Alexandra" userId="397049ad-2a83-4b08-b006-bfe829ddd2cf" providerId="ADAL" clId="{460E8BAC-0E77-4321-8273-E8326924BF03}" dt="2024-04-11T10:07:25.523" v="11473" actId="1076"/>
          <ac:picMkLst>
            <pc:docMk/>
            <pc:sldMk cId="812929212" sldId="289"/>
            <ac:picMk id="14" creationId="{43CF73C4-B6F9-4CBF-826E-B960702E6625}"/>
          </ac:picMkLst>
        </pc:picChg>
      </pc:sldChg>
      <pc:sldChg chg="add del">
        <pc:chgData name="Marshall, Alexandra" userId="397049ad-2a83-4b08-b006-bfe829ddd2cf" providerId="ADAL" clId="{460E8BAC-0E77-4321-8273-E8326924BF03}" dt="2024-04-08T13:42:57.243" v="3" actId="47"/>
        <pc:sldMkLst>
          <pc:docMk/>
          <pc:sldMk cId="1905434507" sldId="290"/>
        </pc:sldMkLst>
      </pc:sldChg>
      <pc:sldChg chg="delSp modSp new del mod">
        <pc:chgData name="Marshall, Alexandra" userId="397049ad-2a83-4b08-b006-bfe829ddd2cf" providerId="ADAL" clId="{460E8BAC-0E77-4321-8273-E8326924BF03}" dt="2024-04-09T12:36:56.981" v="6402" actId="47"/>
        <pc:sldMkLst>
          <pc:docMk/>
          <pc:sldMk cId="3192728881" sldId="290"/>
        </pc:sldMkLst>
        <pc:spChg chg="mod">
          <ac:chgData name="Marshall, Alexandra" userId="397049ad-2a83-4b08-b006-bfe829ddd2cf" providerId="ADAL" clId="{460E8BAC-0E77-4321-8273-E8326924BF03}" dt="2024-04-08T14:07:25.936" v="992" actId="20577"/>
          <ac:spMkLst>
            <pc:docMk/>
            <pc:sldMk cId="3192728881" sldId="290"/>
            <ac:spMk id="2" creationId="{0E3396E0-B013-4053-86F4-C3AEFF93B5BC}"/>
          </ac:spMkLst>
        </pc:spChg>
        <pc:spChg chg="del">
          <ac:chgData name="Marshall, Alexandra" userId="397049ad-2a83-4b08-b006-bfe829ddd2cf" providerId="ADAL" clId="{460E8BAC-0E77-4321-8273-E8326924BF03}" dt="2024-04-08T14:00:04.917" v="255" actId="478"/>
          <ac:spMkLst>
            <pc:docMk/>
            <pc:sldMk cId="3192728881" sldId="290"/>
            <ac:spMk id="3" creationId="{D0376A41-A8B3-4622-A810-127F5C0D5A2A}"/>
          </ac:spMkLst>
        </pc:spChg>
        <pc:spChg chg="mod">
          <ac:chgData name="Marshall, Alexandra" userId="397049ad-2a83-4b08-b006-bfe829ddd2cf" providerId="ADAL" clId="{460E8BAC-0E77-4321-8273-E8326924BF03}" dt="2024-04-09T12:04:06.822" v="5370" actId="6549"/>
          <ac:spMkLst>
            <pc:docMk/>
            <pc:sldMk cId="3192728881" sldId="290"/>
            <ac:spMk id="4" creationId="{1F9ED957-C0A9-4F31-A3E1-1DE3C4EC2273}"/>
          </ac:spMkLst>
        </pc:spChg>
      </pc:sldChg>
      <pc:sldChg chg="add del">
        <pc:chgData name="Marshall, Alexandra" userId="397049ad-2a83-4b08-b006-bfe829ddd2cf" providerId="ADAL" clId="{460E8BAC-0E77-4321-8273-E8326924BF03}" dt="2024-04-08T13:43:41.286" v="5" actId="47"/>
        <pc:sldMkLst>
          <pc:docMk/>
          <pc:sldMk cId="4133490891" sldId="290"/>
        </pc:sldMkLst>
      </pc:sldChg>
      <pc:sldChg chg="modSp new del mod">
        <pc:chgData name="Marshall, Alexandra" userId="397049ad-2a83-4b08-b006-bfe829ddd2cf" providerId="ADAL" clId="{460E8BAC-0E77-4321-8273-E8326924BF03}" dt="2024-04-08T14:08:47.841" v="1058" actId="47"/>
        <pc:sldMkLst>
          <pc:docMk/>
          <pc:sldMk cId="1033137429" sldId="291"/>
        </pc:sldMkLst>
        <pc:spChg chg="mod">
          <ac:chgData name="Marshall, Alexandra" userId="397049ad-2a83-4b08-b006-bfe829ddd2cf" providerId="ADAL" clId="{460E8BAC-0E77-4321-8273-E8326924BF03}" dt="2024-04-08T14:07:08.742" v="982" actId="20577"/>
          <ac:spMkLst>
            <pc:docMk/>
            <pc:sldMk cId="1033137429" sldId="291"/>
            <ac:spMk id="2" creationId="{83E88F6A-9050-45B9-9CC2-7783C734EF74}"/>
          </ac:spMkLst>
        </pc:spChg>
      </pc:sldChg>
      <pc:sldChg chg="modSp new mod">
        <pc:chgData name="Marshall, Alexandra" userId="397049ad-2a83-4b08-b006-bfe829ddd2cf" providerId="ADAL" clId="{460E8BAC-0E77-4321-8273-E8326924BF03}" dt="2024-04-10T12:32:39.348" v="6775" actId="1076"/>
        <pc:sldMkLst>
          <pc:docMk/>
          <pc:sldMk cId="3648667359" sldId="292"/>
        </pc:sldMkLst>
        <pc:spChg chg="mod">
          <ac:chgData name="Marshall, Alexandra" userId="397049ad-2a83-4b08-b006-bfe829ddd2cf" providerId="ADAL" clId="{460E8BAC-0E77-4321-8273-E8326924BF03}" dt="2024-04-10T12:31:39.889" v="6762" actId="255"/>
          <ac:spMkLst>
            <pc:docMk/>
            <pc:sldMk cId="3648667359" sldId="292"/>
            <ac:spMk id="2" creationId="{6B79B8E9-C79E-4271-8198-6188C65C4CAF}"/>
          </ac:spMkLst>
        </pc:spChg>
        <pc:spChg chg="mod">
          <ac:chgData name="Marshall, Alexandra" userId="397049ad-2a83-4b08-b006-bfe829ddd2cf" providerId="ADAL" clId="{460E8BAC-0E77-4321-8273-E8326924BF03}" dt="2024-04-10T12:32:25.430" v="6772" actId="1076"/>
          <ac:spMkLst>
            <pc:docMk/>
            <pc:sldMk cId="3648667359" sldId="292"/>
            <ac:spMk id="3" creationId="{3CD7A18F-05B2-4227-B164-4D63B0E212C7}"/>
          </ac:spMkLst>
        </pc:spChg>
        <pc:spChg chg="mod">
          <ac:chgData name="Marshall, Alexandra" userId="397049ad-2a83-4b08-b006-bfe829ddd2cf" providerId="ADAL" clId="{460E8BAC-0E77-4321-8273-E8326924BF03}" dt="2024-04-10T12:32:37.094" v="6774" actId="1076"/>
          <ac:spMkLst>
            <pc:docMk/>
            <pc:sldMk cId="3648667359" sldId="292"/>
            <ac:spMk id="4" creationId="{BD0D1436-713A-4770-B282-CD404382184B}"/>
          </ac:spMkLst>
        </pc:spChg>
        <pc:spChg chg="mod">
          <ac:chgData name="Marshall, Alexandra" userId="397049ad-2a83-4b08-b006-bfe829ddd2cf" providerId="ADAL" clId="{460E8BAC-0E77-4321-8273-E8326924BF03}" dt="2024-04-10T12:32:28.693" v="6773" actId="1076"/>
          <ac:spMkLst>
            <pc:docMk/>
            <pc:sldMk cId="3648667359" sldId="292"/>
            <ac:spMk id="5" creationId="{12C5463E-2FF3-473A-91CC-B34FFBC92452}"/>
          </ac:spMkLst>
        </pc:spChg>
        <pc:spChg chg="mod">
          <ac:chgData name="Marshall, Alexandra" userId="397049ad-2a83-4b08-b006-bfe829ddd2cf" providerId="ADAL" clId="{460E8BAC-0E77-4321-8273-E8326924BF03}" dt="2024-04-10T12:32:39.348" v="6775" actId="1076"/>
          <ac:spMkLst>
            <pc:docMk/>
            <pc:sldMk cId="3648667359" sldId="292"/>
            <ac:spMk id="6" creationId="{E8C1073B-09D0-499D-B574-7A9342D18EEC}"/>
          </ac:spMkLst>
        </pc:spChg>
      </pc:sldChg>
      <pc:sldChg chg="modSp new mod">
        <pc:chgData name="Marshall, Alexandra" userId="397049ad-2a83-4b08-b006-bfe829ddd2cf" providerId="ADAL" clId="{460E8BAC-0E77-4321-8273-E8326924BF03}" dt="2024-04-10T12:33:46.928" v="6776" actId="255"/>
        <pc:sldMkLst>
          <pc:docMk/>
          <pc:sldMk cId="2101938845" sldId="293"/>
        </pc:sldMkLst>
        <pc:spChg chg="mod">
          <ac:chgData name="Marshall, Alexandra" userId="397049ad-2a83-4b08-b006-bfe829ddd2cf" providerId="ADAL" clId="{460E8BAC-0E77-4321-8273-E8326924BF03}" dt="2024-04-10T12:33:46.928" v="6776" actId="255"/>
          <ac:spMkLst>
            <pc:docMk/>
            <pc:sldMk cId="2101938845" sldId="293"/>
            <ac:spMk id="2" creationId="{3C6199F9-7C47-47FB-8546-95EE57A5F395}"/>
          </ac:spMkLst>
        </pc:spChg>
      </pc:sldChg>
      <pc:sldChg chg="addSp delSp modSp new mod">
        <pc:chgData name="Marshall, Alexandra" userId="397049ad-2a83-4b08-b006-bfe829ddd2cf" providerId="ADAL" clId="{460E8BAC-0E77-4321-8273-E8326924BF03}" dt="2024-04-11T07:59:55.936" v="11244" actId="20577"/>
        <pc:sldMkLst>
          <pc:docMk/>
          <pc:sldMk cId="2769005407" sldId="294"/>
        </pc:sldMkLst>
        <pc:spChg chg="mod">
          <ac:chgData name="Marshall, Alexandra" userId="397049ad-2a83-4b08-b006-bfe829ddd2cf" providerId="ADAL" clId="{460E8BAC-0E77-4321-8273-E8326924BF03}" dt="2024-04-10T12:34:42.646" v="6854" actId="20577"/>
          <ac:spMkLst>
            <pc:docMk/>
            <pc:sldMk cId="2769005407" sldId="294"/>
            <ac:spMk id="2" creationId="{15D67B24-3003-4F50-9756-2EBE0AB2F5F4}"/>
          </ac:spMkLst>
        </pc:spChg>
        <pc:spChg chg="add del">
          <ac:chgData name="Marshall, Alexandra" userId="397049ad-2a83-4b08-b006-bfe829ddd2cf" providerId="ADAL" clId="{460E8BAC-0E77-4321-8273-E8326924BF03}" dt="2024-04-08T14:25:58.253" v="1714" actId="478"/>
          <ac:spMkLst>
            <pc:docMk/>
            <pc:sldMk cId="2769005407" sldId="294"/>
            <ac:spMk id="3" creationId="{B46609C3-246D-44D6-B9BD-1FA83C99BE92}"/>
          </ac:spMkLst>
        </pc:spChg>
        <pc:spChg chg="mod">
          <ac:chgData name="Marshall, Alexandra" userId="397049ad-2a83-4b08-b006-bfe829ddd2cf" providerId="ADAL" clId="{460E8BAC-0E77-4321-8273-E8326924BF03}" dt="2024-04-11T07:55:37.614" v="11213" actId="1076"/>
          <ac:spMkLst>
            <pc:docMk/>
            <pc:sldMk cId="2769005407" sldId="294"/>
            <ac:spMk id="4" creationId="{BF9B534D-257D-4590-9628-FF35F8996A37}"/>
          </ac:spMkLst>
        </pc:spChg>
        <pc:spChg chg="del">
          <ac:chgData name="Marshall, Alexandra" userId="397049ad-2a83-4b08-b006-bfe829ddd2cf" providerId="ADAL" clId="{460E8BAC-0E77-4321-8273-E8326924BF03}" dt="2024-04-11T07:52:45.244" v="11180" actId="478"/>
          <ac:spMkLst>
            <pc:docMk/>
            <pc:sldMk cId="2769005407" sldId="294"/>
            <ac:spMk id="5" creationId="{7F3FB6B1-D1BC-4A5D-B295-58F442ADA54E}"/>
          </ac:spMkLst>
        </pc:spChg>
        <pc:spChg chg="add mod">
          <ac:chgData name="Marshall, Alexandra" userId="397049ad-2a83-4b08-b006-bfe829ddd2cf" providerId="ADAL" clId="{460E8BAC-0E77-4321-8273-E8326924BF03}" dt="2024-04-11T07:59:55.936" v="11244" actId="20577"/>
          <ac:spMkLst>
            <pc:docMk/>
            <pc:sldMk cId="2769005407" sldId="294"/>
            <ac:spMk id="9" creationId="{0AE67A68-A859-4F41-99D8-445E730A4C49}"/>
          </ac:spMkLst>
        </pc:spChg>
        <pc:spChg chg="add mod">
          <ac:chgData name="Marshall, Alexandra" userId="397049ad-2a83-4b08-b006-bfe829ddd2cf" providerId="ADAL" clId="{460E8BAC-0E77-4321-8273-E8326924BF03}" dt="2024-04-11T07:57:27.285" v="11222" actId="1076"/>
          <ac:spMkLst>
            <pc:docMk/>
            <pc:sldMk cId="2769005407" sldId="294"/>
            <ac:spMk id="10" creationId="{C0551445-2B6A-4C29-A6F9-5D7E911D7432}"/>
          </ac:spMkLst>
        </pc:spChg>
        <pc:picChg chg="add mod">
          <ac:chgData name="Marshall, Alexandra" userId="397049ad-2a83-4b08-b006-bfe829ddd2cf" providerId="ADAL" clId="{460E8BAC-0E77-4321-8273-E8326924BF03}" dt="2024-04-11T07:57:28.074" v="11224" actId="14100"/>
          <ac:picMkLst>
            <pc:docMk/>
            <pc:sldMk cId="2769005407" sldId="294"/>
            <ac:picMk id="6" creationId="{4BD21CC5-5093-4BC2-8767-AD63EEE7455C}"/>
          </ac:picMkLst>
        </pc:picChg>
        <pc:picChg chg="add mod">
          <ac:chgData name="Marshall, Alexandra" userId="397049ad-2a83-4b08-b006-bfe829ddd2cf" providerId="ADAL" clId="{460E8BAC-0E77-4321-8273-E8326924BF03}" dt="2024-04-11T07:57:26.994" v="11221" actId="14100"/>
          <ac:picMkLst>
            <pc:docMk/>
            <pc:sldMk cId="2769005407" sldId="294"/>
            <ac:picMk id="8" creationId="{B55AA0BA-A618-46B5-BA57-C107179A5858}"/>
          </ac:picMkLst>
        </pc:picChg>
      </pc:sldChg>
      <pc:sldChg chg="addSp delSp modSp new mod">
        <pc:chgData name="Marshall, Alexandra" userId="397049ad-2a83-4b08-b006-bfe829ddd2cf" providerId="ADAL" clId="{460E8BAC-0E77-4321-8273-E8326924BF03}" dt="2024-04-11T08:01:55.105" v="11247" actId="20577"/>
        <pc:sldMkLst>
          <pc:docMk/>
          <pc:sldMk cId="1511549789" sldId="295"/>
        </pc:sldMkLst>
        <pc:spChg chg="mod">
          <ac:chgData name="Marshall, Alexandra" userId="397049ad-2a83-4b08-b006-bfe829ddd2cf" providerId="ADAL" clId="{460E8BAC-0E77-4321-8273-E8326924BF03}" dt="2024-04-10T13:00:43.279" v="9491" actId="20577"/>
          <ac:spMkLst>
            <pc:docMk/>
            <pc:sldMk cId="1511549789" sldId="295"/>
            <ac:spMk id="2" creationId="{A176D3D3-B366-40B9-B890-1A52171BD329}"/>
          </ac:spMkLst>
        </pc:spChg>
        <pc:spChg chg="del">
          <ac:chgData name="Marshall, Alexandra" userId="397049ad-2a83-4b08-b006-bfe829ddd2cf" providerId="ADAL" clId="{460E8BAC-0E77-4321-8273-E8326924BF03}" dt="2024-04-08T14:30:23.942" v="2013" actId="478"/>
          <ac:spMkLst>
            <pc:docMk/>
            <pc:sldMk cId="1511549789" sldId="295"/>
            <ac:spMk id="3" creationId="{BD89E33E-7E62-4B33-A301-F26D7F25032D}"/>
          </ac:spMkLst>
        </pc:spChg>
        <pc:spChg chg="mod">
          <ac:chgData name="Marshall, Alexandra" userId="397049ad-2a83-4b08-b006-bfe829ddd2cf" providerId="ADAL" clId="{460E8BAC-0E77-4321-8273-E8326924BF03}" dt="2024-04-11T08:01:55.105" v="11247" actId="20577"/>
          <ac:spMkLst>
            <pc:docMk/>
            <pc:sldMk cId="1511549789" sldId="295"/>
            <ac:spMk id="4" creationId="{F5D97FF8-7CEA-4F4F-841B-F3CCCCAB19CD}"/>
          </ac:spMkLst>
        </pc:spChg>
        <pc:spChg chg="del">
          <ac:chgData name="Marshall, Alexandra" userId="397049ad-2a83-4b08-b006-bfe829ddd2cf" providerId="ADAL" clId="{460E8BAC-0E77-4321-8273-E8326924BF03}" dt="2024-04-10T13:29:35.021" v="10943" actId="478"/>
          <ac:spMkLst>
            <pc:docMk/>
            <pc:sldMk cId="1511549789" sldId="295"/>
            <ac:spMk id="5" creationId="{26CDA8B1-F8EA-4626-90FE-71676D2AB00B}"/>
          </ac:spMkLst>
        </pc:spChg>
        <pc:spChg chg="del">
          <ac:chgData name="Marshall, Alexandra" userId="397049ad-2a83-4b08-b006-bfe829ddd2cf" providerId="ADAL" clId="{460E8BAC-0E77-4321-8273-E8326924BF03}" dt="2024-04-10T13:29:35.535" v="10944" actId="478"/>
          <ac:spMkLst>
            <pc:docMk/>
            <pc:sldMk cId="1511549789" sldId="295"/>
            <ac:spMk id="6" creationId="{9278CF34-C721-4B20-B5AE-5E8BF51108F8}"/>
          </ac:spMkLst>
        </pc:spChg>
        <pc:spChg chg="del">
          <ac:chgData name="Marshall, Alexandra" userId="397049ad-2a83-4b08-b006-bfe829ddd2cf" providerId="ADAL" clId="{460E8BAC-0E77-4321-8273-E8326924BF03}" dt="2024-04-10T13:29:34.652" v="10942" actId="478"/>
          <ac:spMkLst>
            <pc:docMk/>
            <pc:sldMk cId="1511549789" sldId="295"/>
            <ac:spMk id="7" creationId="{C3409321-5492-44D5-8BC0-F9081289E6BF}"/>
          </ac:spMkLst>
        </pc:spChg>
        <pc:picChg chg="add mod">
          <ac:chgData name="Marshall, Alexandra" userId="397049ad-2a83-4b08-b006-bfe829ddd2cf" providerId="ADAL" clId="{460E8BAC-0E77-4321-8273-E8326924BF03}" dt="2024-04-10T13:34:05.550" v="10980" actId="1076"/>
          <ac:picMkLst>
            <pc:docMk/>
            <pc:sldMk cId="1511549789" sldId="295"/>
            <ac:picMk id="8" creationId="{7B1A3C75-E677-4228-8CAD-EAA1D077DA8C}"/>
          </ac:picMkLst>
        </pc:picChg>
        <pc:picChg chg="add mod">
          <ac:chgData name="Marshall, Alexandra" userId="397049ad-2a83-4b08-b006-bfe829ddd2cf" providerId="ADAL" clId="{460E8BAC-0E77-4321-8273-E8326924BF03}" dt="2024-04-10T13:32:57.242" v="10975" actId="1076"/>
          <ac:picMkLst>
            <pc:docMk/>
            <pc:sldMk cId="1511549789" sldId="295"/>
            <ac:picMk id="10" creationId="{960E29DA-CA87-451E-A723-4CF5F520F358}"/>
          </ac:picMkLst>
        </pc:picChg>
        <pc:picChg chg="add mod">
          <ac:chgData name="Marshall, Alexandra" userId="397049ad-2a83-4b08-b006-bfe829ddd2cf" providerId="ADAL" clId="{460E8BAC-0E77-4321-8273-E8326924BF03}" dt="2024-04-10T13:34:04.162" v="10979" actId="1076"/>
          <ac:picMkLst>
            <pc:docMk/>
            <pc:sldMk cId="1511549789" sldId="295"/>
            <ac:picMk id="12" creationId="{37824BC1-E62A-4C1F-903E-377A0A997170}"/>
          </ac:picMkLst>
        </pc:picChg>
      </pc:sldChg>
      <pc:sldChg chg="addSp delSp modSp new mod">
        <pc:chgData name="Marshall, Alexandra" userId="397049ad-2a83-4b08-b006-bfe829ddd2cf" providerId="ADAL" clId="{460E8BAC-0E77-4321-8273-E8326924BF03}" dt="2024-04-10T13:39:41.385" v="10989" actId="1076"/>
        <pc:sldMkLst>
          <pc:docMk/>
          <pc:sldMk cId="1839884768" sldId="296"/>
        </pc:sldMkLst>
        <pc:spChg chg="mod">
          <ac:chgData name="Marshall, Alexandra" userId="397049ad-2a83-4b08-b006-bfe829ddd2cf" providerId="ADAL" clId="{460E8BAC-0E77-4321-8273-E8326924BF03}" dt="2024-04-10T12:37:52.113" v="7049" actId="20577"/>
          <ac:spMkLst>
            <pc:docMk/>
            <pc:sldMk cId="1839884768" sldId="296"/>
            <ac:spMk id="2" creationId="{1B239E41-A2D7-4859-B3CC-B9266DA7A9F0}"/>
          </ac:spMkLst>
        </pc:spChg>
        <pc:spChg chg="del">
          <ac:chgData name="Marshall, Alexandra" userId="397049ad-2a83-4b08-b006-bfe829ddd2cf" providerId="ADAL" clId="{460E8BAC-0E77-4321-8273-E8326924BF03}" dt="2024-04-08T14:32:03.056" v="2066" actId="478"/>
          <ac:spMkLst>
            <pc:docMk/>
            <pc:sldMk cId="1839884768" sldId="296"/>
            <ac:spMk id="3" creationId="{83361F1E-1E9A-4A25-A9BA-BB8DD997F0E1}"/>
          </ac:spMkLst>
        </pc:spChg>
        <pc:spChg chg="mod">
          <ac:chgData name="Marshall, Alexandra" userId="397049ad-2a83-4b08-b006-bfe829ddd2cf" providerId="ADAL" clId="{460E8BAC-0E77-4321-8273-E8326924BF03}" dt="2024-04-10T12:53:56.983" v="9070" actId="20577"/>
          <ac:spMkLst>
            <pc:docMk/>
            <pc:sldMk cId="1839884768" sldId="296"/>
            <ac:spMk id="4" creationId="{77513131-8B5C-48D7-9D00-7F1E772F47ED}"/>
          </ac:spMkLst>
        </pc:spChg>
        <pc:spChg chg="del">
          <ac:chgData name="Marshall, Alexandra" userId="397049ad-2a83-4b08-b006-bfe829ddd2cf" providerId="ADAL" clId="{460E8BAC-0E77-4321-8273-E8326924BF03}" dt="2024-04-10T13:35:22.808" v="10981" actId="478"/>
          <ac:spMkLst>
            <pc:docMk/>
            <pc:sldMk cId="1839884768" sldId="296"/>
            <ac:spMk id="5" creationId="{4CB6550B-E058-4A55-914D-185F5FCFDA38}"/>
          </ac:spMkLst>
        </pc:spChg>
        <pc:picChg chg="add mod modCrop">
          <ac:chgData name="Marshall, Alexandra" userId="397049ad-2a83-4b08-b006-bfe829ddd2cf" providerId="ADAL" clId="{460E8BAC-0E77-4321-8273-E8326924BF03}" dt="2024-04-10T13:39:41.385" v="10989" actId="1076"/>
          <ac:picMkLst>
            <pc:docMk/>
            <pc:sldMk cId="1839884768" sldId="296"/>
            <ac:picMk id="6" creationId="{089C6CEE-C6AD-4F78-BB20-79F556006493}"/>
          </ac:picMkLst>
        </pc:picChg>
      </pc:sldChg>
      <pc:sldChg chg="addSp delSp modSp new mod">
        <pc:chgData name="Marshall, Alexandra" userId="397049ad-2a83-4b08-b006-bfe829ddd2cf" providerId="ADAL" clId="{460E8BAC-0E77-4321-8273-E8326924BF03}" dt="2024-04-10T13:54:16.327" v="11039" actId="6549"/>
        <pc:sldMkLst>
          <pc:docMk/>
          <pc:sldMk cId="2491561395" sldId="297"/>
        </pc:sldMkLst>
        <pc:spChg chg="mod">
          <ac:chgData name="Marshall, Alexandra" userId="397049ad-2a83-4b08-b006-bfe829ddd2cf" providerId="ADAL" clId="{460E8BAC-0E77-4321-8273-E8326924BF03}" dt="2024-04-10T12:38:08.396" v="7050" actId="255"/>
          <ac:spMkLst>
            <pc:docMk/>
            <pc:sldMk cId="2491561395" sldId="297"/>
            <ac:spMk id="2" creationId="{43672BF2-B241-403E-A028-8E7A134865C3}"/>
          </ac:spMkLst>
        </pc:spChg>
        <pc:spChg chg="del">
          <ac:chgData name="Marshall, Alexandra" userId="397049ad-2a83-4b08-b006-bfe829ddd2cf" providerId="ADAL" clId="{460E8BAC-0E77-4321-8273-E8326924BF03}" dt="2024-04-08T14:32:53.163" v="2094" actId="478"/>
          <ac:spMkLst>
            <pc:docMk/>
            <pc:sldMk cId="2491561395" sldId="297"/>
            <ac:spMk id="3" creationId="{3C396C24-54B2-48C6-A525-39BF73F6C410}"/>
          </ac:spMkLst>
        </pc:spChg>
        <pc:spChg chg="mod">
          <ac:chgData name="Marshall, Alexandra" userId="397049ad-2a83-4b08-b006-bfe829ddd2cf" providerId="ADAL" clId="{460E8BAC-0E77-4321-8273-E8326924BF03}" dt="2024-04-10T13:54:16.327" v="11039" actId="6549"/>
          <ac:spMkLst>
            <pc:docMk/>
            <pc:sldMk cId="2491561395" sldId="297"/>
            <ac:spMk id="4" creationId="{E94DF66F-BE87-4E10-B613-1663442A5A94}"/>
          </ac:spMkLst>
        </pc:spChg>
        <pc:spChg chg="del">
          <ac:chgData name="Marshall, Alexandra" userId="397049ad-2a83-4b08-b006-bfe829ddd2cf" providerId="ADAL" clId="{460E8BAC-0E77-4321-8273-E8326924BF03}" dt="2024-04-10T13:40:35.222" v="10990" actId="478"/>
          <ac:spMkLst>
            <pc:docMk/>
            <pc:sldMk cId="2491561395" sldId="297"/>
            <ac:spMk id="5" creationId="{56AEF7B5-C753-4715-AD27-189267B52EC7}"/>
          </ac:spMkLst>
        </pc:spChg>
        <pc:spChg chg="del">
          <ac:chgData name="Marshall, Alexandra" userId="397049ad-2a83-4b08-b006-bfe829ddd2cf" providerId="ADAL" clId="{460E8BAC-0E77-4321-8273-E8326924BF03}" dt="2024-04-10T13:40:36.024" v="10992" actId="478"/>
          <ac:spMkLst>
            <pc:docMk/>
            <pc:sldMk cId="2491561395" sldId="297"/>
            <ac:spMk id="6" creationId="{A94F754A-934D-4E35-9A1E-0DE25368803E}"/>
          </ac:spMkLst>
        </pc:spChg>
        <pc:spChg chg="del">
          <ac:chgData name="Marshall, Alexandra" userId="397049ad-2a83-4b08-b006-bfe829ddd2cf" providerId="ADAL" clId="{460E8BAC-0E77-4321-8273-E8326924BF03}" dt="2024-04-10T13:40:35.727" v="10991" actId="478"/>
          <ac:spMkLst>
            <pc:docMk/>
            <pc:sldMk cId="2491561395" sldId="297"/>
            <ac:spMk id="7" creationId="{6EFF1B45-F0FF-46B3-B92B-43E9130A9C16}"/>
          </ac:spMkLst>
        </pc:spChg>
        <pc:picChg chg="add del mod">
          <ac:chgData name="Marshall, Alexandra" userId="397049ad-2a83-4b08-b006-bfe829ddd2cf" providerId="ADAL" clId="{460E8BAC-0E77-4321-8273-E8326924BF03}" dt="2024-04-10T13:41:52.477" v="10996" actId="478"/>
          <ac:picMkLst>
            <pc:docMk/>
            <pc:sldMk cId="2491561395" sldId="297"/>
            <ac:picMk id="8" creationId="{CA199041-AAB0-47BF-9CAE-ADA5B1C875DD}"/>
          </ac:picMkLst>
        </pc:picChg>
        <pc:picChg chg="add mod">
          <ac:chgData name="Marshall, Alexandra" userId="397049ad-2a83-4b08-b006-bfe829ddd2cf" providerId="ADAL" clId="{460E8BAC-0E77-4321-8273-E8326924BF03}" dt="2024-04-10T13:42:22.174" v="11001" actId="1076"/>
          <ac:picMkLst>
            <pc:docMk/>
            <pc:sldMk cId="2491561395" sldId="297"/>
            <ac:picMk id="10" creationId="{4AE9289F-C659-4827-ADD3-EFFDA70373B4}"/>
          </ac:picMkLst>
        </pc:picChg>
      </pc:sldChg>
      <pc:sldChg chg="addSp delSp modSp new mod">
        <pc:chgData name="Marshall, Alexandra" userId="397049ad-2a83-4b08-b006-bfe829ddd2cf" providerId="ADAL" clId="{460E8BAC-0E77-4321-8273-E8326924BF03}" dt="2024-04-10T13:45:34.371" v="11006" actId="1076"/>
        <pc:sldMkLst>
          <pc:docMk/>
          <pc:sldMk cId="3705245118" sldId="298"/>
        </pc:sldMkLst>
        <pc:spChg chg="mod">
          <ac:chgData name="Marshall, Alexandra" userId="397049ad-2a83-4b08-b006-bfe829ddd2cf" providerId="ADAL" clId="{460E8BAC-0E77-4321-8273-E8326924BF03}" dt="2024-04-10T12:38:30.920" v="7100" actId="20577"/>
          <ac:spMkLst>
            <pc:docMk/>
            <pc:sldMk cId="3705245118" sldId="298"/>
            <ac:spMk id="2" creationId="{4F3CA948-F4C7-480D-9A6B-0FC3D57FDD4E}"/>
          </ac:spMkLst>
        </pc:spChg>
        <pc:spChg chg="del">
          <ac:chgData name="Marshall, Alexandra" userId="397049ad-2a83-4b08-b006-bfe829ddd2cf" providerId="ADAL" clId="{460E8BAC-0E77-4321-8273-E8326924BF03}" dt="2024-04-08T14:34:38.734" v="2180" actId="478"/>
          <ac:spMkLst>
            <pc:docMk/>
            <pc:sldMk cId="3705245118" sldId="298"/>
            <ac:spMk id="3" creationId="{7CE8EC50-F3E1-40C7-9F95-289052D3109C}"/>
          </ac:spMkLst>
        </pc:spChg>
        <pc:spChg chg="mod">
          <ac:chgData name="Marshall, Alexandra" userId="397049ad-2a83-4b08-b006-bfe829ddd2cf" providerId="ADAL" clId="{460E8BAC-0E77-4321-8273-E8326924BF03}" dt="2024-04-10T12:57:17.630" v="9315" actId="20577"/>
          <ac:spMkLst>
            <pc:docMk/>
            <pc:sldMk cId="3705245118" sldId="298"/>
            <ac:spMk id="4" creationId="{AC3DCA3B-6443-44E2-88DE-49E2CC2ECFED}"/>
          </ac:spMkLst>
        </pc:spChg>
        <pc:spChg chg="del">
          <ac:chgData name="Marshall, Alexandra" userId="397049ad-2a83-4b08-b006-bfe829ddd2cf" providerId="ADAL" clId="{460E8BAC-0E77-4321-8273-E8326924BF03}" dt="2024-04-10T13:42:54.238" v="11002" actId="478"/>
          <ac:spMkLst>
            <pc:docMk/>
            <pc:sldMk cId="3705245118" sldId="298"/>
            <ac:spMk id="5" creationId="{806BFE25-D0D7-4E95-8259-F571775E4DFD}"/>
          </ac:spMkLst>
        </pc:spChg>
        <pc:picChg chg="add mod">
          <ac:chgData name="Marshall, Alexandra" userId="397049ad-2a83-4b08-b006-bfe829ddd2cf" providerId="ADAL" clId="{460E8BAC-0E77-4321-8273-E8326924BF03}" dt="2024-04-10T13:45:34.371" v="11006" actId="1076"/>
          <ac:picMkLst>
            <pc:docMk/>
            <pc:sldMk cId="3705245118" sldId="298"/>
            <ac:picMk id="6" creationId="{B331954A-D37C-4219-A116-6647E2660DB9}"/>
          </ac:picMkLst>
        </pc:picChg>
      </pc:sldChg>
      <pc:sldChg chg="addSp delSp modSp new mod">
        <pc:chgData name="Marshall, Alexandra" userId="397049ad-2a83-4b08-b006-bfe829ddd2cf" providerId="ADAL" clId="{460E8BAC-0E77-4321-8273-E8326924BF03}" dt="2024-04-10T13:02:35.996" v="9569" actId="122"/>
        <pc:sldMkLst>
          <pc:docMk/>
          <pc:sldMk cId="3362258518" sldId="299"/>
        </pc:sldMkLst>
        <pc:spChg chg="add del">
          <ac:chgData name="Marshall, Alexandra" userId="397049ad-2a83-4b08-b006-bfe829ddd2cf" providerId="ADAL" clId="{460E8BAC-0E77-4321-8273-E8326924BF03}" dt="2024-04-08T14:36:33.037" v="2225" actId="478"/>
          <ac:spMkLst>
            <pc:docMk/>
            <pc:sldMk cId="3362258518" sldId="299"/>
            <ac:spMk id="2" creationId="{E9BFC5A8-62B8-4EF2-8785-12B6D4E25029}"/>
          </ac:spMkLst>
        </pc:spChg>
        <pc:spChg chg="mod">
          <ac:chgData name="Marshall, Alexandra" userId="397049ad-2a83-4b08-b006-bfe829ddd2cf" providerId="ADAL" clId="{460E8BAC-0E77-4321-8273-E8326924BF03}" dt="2024-04-10T13:02:35.996" v="9569" actId="122"/>
          <ac:spMkLst>
            <pc:docMk/>
            <pc:sldMk cId="3362258518" sldId="299"/>
            <ac:spMk id="3" creationId="{CD54C113-57E5-40EA-8F87-763C88860887}"/>
          </ac:spMkLst>
        </pc:spChg>
        <pc:spChg chg="del">
          <ac:chgData name="Marshall, Alexandra" userId="397049ad-2a83-4b08-b006-bfe829ddd2cf" providerId="ADAL" clId="{460E8BAC-0E77-4321-8273-E8326924BF03}" dt="2024-04-08T14:35:54.819" v="2213" actId="478"/>
          <ac:spMkLst>
            <pc:docMk/>
            <pc:sldMk cId="3362258518" sldId="299"/>
            <ac:spMk id="4" creationId="{EBCBA725-545B-40AE-92A3-E00659516C5C}"/>
          </ac:spMkLst>
        </pc:spChg>
      </pc:sldChg>
      <pc:sldChg chg="addSp delSp modSp add mod ord">
        <pc:chgData name="Marshall, Alexandra" userId="397049ad-2a83-4b08-b006-bfe829ddd2cf" providerId="ADAL" clId="{460E8BAC-0E77-4321-8273-E8326924BF03}" dt="2024-04-11T10:00:49.043" v="11461" actId="6549"/>
        <pc:sldMkLst>
          <pc:docMk/>
          <pc:sldMk cId="1975751238" sldId="300"/>
        </pc:sldMkLst>
        <pc:spChg chg="add del mod">
          <ac:chgData name="Marshall, Alexandra" userId="397049ad-2a83-4b08-b006-bfe829ddd2cf" providerId="ADAL" clId="{460E8BAC-0E77-4321-8273-E8326924BF03}" dt="2024-04-08T14:36:37.295" v="2227" actId="1076"/>
          <ac:spMkLst>
            <pc:docMk/>
            <pc:sldMk cId="1975751238" sldId="300"/>
            <ac:spMk id="2" creationId="{E9BFC5A8-62B8-4EF2-8785-12B6D4E25029}"/>
          </ac:spMkLst>
        </pc:spChg>
        <pc:spChg chg="mod">
          <ac:chgData name="Marshall, Alexandra" userId="397049ad-2a83-4b08-b006-bfe829ddd2cf" providerId="ADAL" clId="{460E8BAC-0E77-4321-8273-E8326924BF03}" dt="2024-04-11T10:00:49.043" v="11461" actId="6549"/>
          <ac:spMkLst>
            <pc:docMk/>
            <pc:sldMk cId="1975751238" sldId="300"/>
            <ac:spMk id="3" creationId="{CD54C113-57E5-40EA-8F87-763C88860887}"/>
          </ac:spMkLst>
        </pc:spChg>
      </pc:sldChg>
      <pc:sldChg chg="addSp delSp modSp new mod ord">
        <pc:chgData name="Marshall, Alexandra" userId="397049ad-2a83-4b08-b006-bfe829ddd2cf" providerId="ADAL" clId="{460E8BAC-0E77-4321-8273-E8326924BF03}" dt="2024-04-11T09:48:28.488" v="11453" actId="20577"/>
        <pc:sldMkLst>
          <pc:docMk/>
          <pc:sldMk cId="3094484220" sldId="301"/>
        </pc:sldMkLst>
        <pc:spChg chg="mod">
          <ac:chgData name="Marshall, Alexandra" userId="397049ad-2a83-4b08-b006-bfe829ddd2cf" providerId="ADAL" clId="{460E8BAC-0E77-4321-8273-E8326924BF03}" dt="2024-04-11T09:48:28.488" v="11453" actId="20577"/>
          <ac:spMkLst>
            <pc:docMk/>
            <pc:sldMk cId="3094484220" sldId="301"/>
            <ac:spMk id="2" creationId="{927C9B56-A2B0-4669-BD26-D9156CF3641B}"/>
          </ac:spMkLst>
        </pc:spChg>
        <pc:spChg chg="add del mod">
          <ac:chgData name="Marshall, Alexandra" userId="397049ad-2a83-4b08-b006-bfe829ddd2cf" providerId="ADAL" clId="{460E8BAC-0E77-4321-8273-E8326924BF03}" dt="2024-04-11T09:34:13.380" v="11377" actId="478"/>
          <ac:spMkLst>
            <pc:docMk/>
            <pc:sldMk cId="3094484220" sldId="301"/>
            <ac:spMk id="9" creationId="{432670DF-8D83-4958-8CBF-E611300DCE58}"/>
          </ac:spMkLst>
        </pc:spChg>
        <pc:spChg chg="add del mod">
          <ac:chgData name="Marshall, Alexandra" userId="397049ad-2a83-4b08-b006-bfe829ddd2cf" providerId="ADAL" clId="{460E8BAC-0E77-4321-8273-E8326924BF03}" dt="2024-04-11T09:34:12.204" v="11376" actId="478"/>
          <ac:spMkLst>
            <pc:docMk/>
            <pc:sldMk cId="3094484220" sldId="301"/>
            <ac:spMk id="10" creationId="{7541E10A-146E-4EC3-8C8F-B4E8CAE1A5E8}"/>
          </ac:spMkLst>
        </pc:spChg>
        <pc:spChg chg="add del mod">
          <ac:chgData name="Marshall, Alexandra" userId="397049ad-2a83-4b08-b006-bfe829ddd2cf" providerId="ADAL" clId="{460E8BAC-0E77-4321-8273-E8326924BF03}" dt="2024-04-11T09:34:11.365" v="11375" actId="478"/>
          <ac:spMkLst>
            <pc:docMk/>
            <pc:sldMk cId="3094484220" sldId="301"/>
            <ac:spMk id="11" creationId="{F3D13A24-1652-44D4-B4AD-5C9137ECC744}"/>
          </ac:spMkLst>
        </pc:spChg>
        <pc:spChg chg="add del mod">
          <ac:chgData name="Marshall, Alexandra" userId="397049ad-2a83-4b08-b006-bfe829ddd2cf" providerId="ADAL" clId="{460E8BAC-0E77-4321-8273-E8326924BF03}" dt="2024-04-11T09:38:27.923" v="11403" actId="478"/>
          <ac:spMkLst>
            <pc:docMk/>
            <pc:sldMk cId="3094484220" sldId="301"/>
            <ac:spMk id="23" creationId="{624F3D2F-2A06-4367-A1AB-0FFE28261D25}"/>
          </ac:spMkLst>
        </pc:spChg>
        <pc:picChg chg="add del mod">
          <ac:chgData name="Marshall, Alexandra" userId="397049ad-2a83-4b08-b006-bfe829ddd2cf" providerId="ADAL" clId="{460E8BAC-0E77-4321-8273-E8326924BF03}" dt="2024-04-11T08:25:00.048" v="11258" actId="478"/>
          <ac:picMkLst>
            <pc:docMk/>
            <pc:sldMk cId="3094484220" sldId="301"/>
            <ac:picMk id="4" creationId="{5FBFF8D2-EE4B-4970-B1B6-E90C510FD2A8}"/>
          </ac:picMkLst>
        </pc:picChg>
        <pc:picChg chg="add del mod">
          <ac:chgData name="Marshall, Alexandra" userId="397049ad-2a83-4b08-b006-bfe829ddd2cf" providerId="ADAL" clId="{460E8BAC-0E77-4321-8273-E8326924BF03}" dt="2024-04-11T09:28:26.099" v="11260" actId="478"/>
          <ac:picMkLst>
            <pc:docMk/>
            <pc:sldMk cId="3094484220" sldId="301"/>
            <ac:picMk id="6" creationId="{BFAFEA61-D9BF-451A-BDB2-31BC7C7B836B}"/>
          </ac:picMkLst>
        </pc:picChg>
        <pc:picChg chg="add del mod">
          <ac:chgData name="Marshall, Alexandra" userId="397049ad-2a83-4b08-b006-bfe829ddd2cf" providerId="ADAL" clId="{460E8BAC-0E77-4321-8273-E8326924BF03}" dt="2024-04-11T09:29:40.613" v="11266" actId="478"/>
          <ac:picMkLst>
            <pc:docMk/>
            <pc:sldMk cId="3094484220" sldId="301"/>
            <ac:picMk id="8" creationId="{541A8F6A-5445-4788-8E9F-E6DA6B7EDA62}"/>
          </ac:picMkLst>
        </pc:picChg>
        <pc:picChg chg="add mod">
          <ac:chgData name="Marshall, Alexandra" userId="397049ad-2a83-4b08-b006-bfe829ddd2cf" providerId="ADAL" clId="{460E8BAC-0E77-4321-8273-E8326924BF03}" dt="2024-04-11T09:34:32.388" v="11380" actId="1076"/>
          <ac:picMkLst>
            <pc:docMk/>
            <pc:sldMk cId="3094484220" sldId="301"/>
            <ac:picMk id="13" creationId="{CB7F1C48-99AC-47E6-9A52-52B1FD00ED67}"/>
          </ac:picMkLst>
        </pc:picChg>
        <pc:picChg chg="add del mod">
          <ac:chgData name="Marshall, Alexandra" userId="397049ad-2a83-4b08-b006-bfe829ddd2cf" providerId="ADAL" clId="{460E8BAC-0E77-4321-8273-E8326924BF03}" dt="2024-04-11T09:38:29.550" v="11404" actId="478"/>
          <ac:picMkLst>
            <pc:docMk/>
            <pc:sldMk cId="3094484220" sldId="301"/>
            <ac:picMk id="22" creationId="{60C2AFA8-2676-4591-918D-A3A76A154768}"/>
          </ac:picMkLst>
        </pc:picChg>
        <pc:picChg chg="add del mod">
          <ac:chgData name="Marshall, Alexandra" userId="397049ad-2a83-4b08-b006-bfe829ddd2cf" providerId="ADAL" clId="{460E8BAC-0E77-4321-8273-E8326924BF03}" dt="2024-04-11T09:39:22.076" v="11417" actId="478"/>
          <ac:picMkLst>
            <pc:docMk/>
            <pc:sldMk cId="3094484220" sldId="301"/>
            <ac:picMk id="25" creationId="{A1B7AB53-D8B8-4879-B3E8-01E7CBF6A987}"/>
          </ac:picMkLst>
        </pc:picChg>
        <pc:picChg chg="add del mod">
          <ac:chgData name="Marshall, Alexandra" userId="397049ad-2a83-4b08-b006-bfe829ddd2cf" providerId="ADAL" clId="{460E8BAC-0E77-4321-8273-E8326924BF03}" dt="2024-04-11T09:40:58.899" v="11424" actId="478"/>
          <ac:picMkLst>
            <pc:docMk/>
            <pc:sldMk cId="3094484220" sldId="301"/>
            <ac:picMk id="27" creationId="{EE456436-69C4-4A06-8584-572250612180}"/>
          </ac:picMkLst>
        </pc:picChg>
        <pc:picChg chg="add mod">
          <ac:chgData name="Marshall, Alexandra" userId="397049ad-2a83-4b08-b006-bfe829ddd2cf" providerId="ADAL" clId="{460E8BAC-0E77-4321-8273-E8326924BF03}" dt="2024-04-11T09:41:32.873" v="11440" actId="1035"/>
          <ac:picMkLst>
            <pc:docMk/>
            <pc:sldMk cId="3094484220" sldId="301"/>
            <ac:picMk id="29" creationId="{22CA735F-6D4D-4797-892F-99E3A3D112D0}"/>
          </ac:picMkLst>
        </pc:picChg>
        <pc:cxnChg chg="add del mod">
          <ac:chgData name="Marshall, Alexandra" userId="397049ad-2a83-4b08-b006-bfe829ddd2cf" providerId="ADAL" clId="{460E8BAC-0E77-4321-8273-E8326924BF03}" dt="2024-04-11T09:35:58.907" v="11383" actId="478"/>
          <ac:cxnSpMkLst>
            <pc:docMk/>
            <pc:sldMk cId="3094484220" sldId="301"/>
            <ac:cxnSpMk id="15" creationId="{1090FA2B-FD47-4C61-854D-1056DC1F3E7E}"/>
          </ac:cxnSpMkLst>
        </pc:cxnChg>
        <pc:cxnChg chg="add del mod">
          <ac:chgData name="Marshall, Alexandra" userId="397049ad-2a83-4b08-b006-bfe829ddd2cf" providerId="ADAL" clId="{460E8BAC-0E77-4321-8273-E8326924BF03}" dt="2024-04-11T09:36:17.458" v="11387" actId="478"/>
          <ac:cxnSpMkLst>
            <pc:docMk/>
            <pc:sldMk cId="3094484220" sldId="301"/>
            <ac:cxnSpMk id="18" creationId="{46D3EE10-7D23-446D-99C5-DD62FA7FB83D}"/>
          </ac:cxnSpMkLst>
        </pc:cxnChg>
      </pc:sldChg>
      <pc:sldChg chg="addSp delSp modSp new mod">
        <pc:chgData name="Marshall, Alexandra" userId="397049ad-2a83-4b08-b006-bfe829ddd2cf" providerId="ADAL" clId="{460E8BAC-0E77-4321-8273-E8326924BF03}" dt="2024-04-10T13:52:05.575" v="11029" actId="1076"/>
        <pc:sldMkLst>
          <pc:docMk/>
          <pc:sldMk cId="3873153497" sldId="302"/>
        </pc:sldMkLst>
        <pc:spChg chg="mod">
          <ac:chgData name="Marshall, Alexandra" userId="397049ad-2a83-4b08-b006-bfe829ddd2cf" providerId="ADAL" clId="{460E8BAC-0E77-4321-8273-E8326924BF03}" dt="2024-04-10T13:18:26.472" v="10782" actId="20577"/>
          <ac:spMkLst>
            <pc:docMk/>
            <pc:sldMk cId="3873153497" sldId="302"/>
            <ac:spMk id="2" creationId="{7BDB3D86-A460-4765-B2F0-A120D50FB58F}"/>
          </ac:spMkLst>
        </pc:spChg>
        <pc:spChg chg="del">
          <ac:chgData name="Marshall, Alexandra" userId="397049ad-2a83-4b08-b006-bfe829ddd2cf" providerId="ADAL" clId="{460E8BAC-0E77-4321-8273-E8326924BF03}" dt="2024-04-08T14:39:46.012" v="2291" actId="478"/>
          <ac:spMkLst>
            <pc:docMk/>
            <pc:sldMk cId="3873153497" sldId="302"/>
            <ac:spMk id="3" creationId="{0641EC09-6AF3-4DFB-A94F-E80F94FCC5B1}"/>
          </ac:spMkLst>
        </pc:spChg>
        <pc:spChg chg="mod">
          <ac:chgData name="Marshall, Alexandra" userId="397049ad-2a83-4b08-b006-bfe829ddd2cf" providerId="ADAL" clId="{460E8BAC-0E77-4321-8273-E8326924BF03}" dt="2024-04-10T13:50:35.829" v="11019" actId="20577"/>
          <ac:spMkLst>
            <pc:docMk/>
            <pc:sldMk cId="3873153497" sldId="302"/>
            <ac:spMk id="4" creationId="{1A381270-42E4-4A34-A4F5-4441CD5D4BFE}"/>
          </ac:spMkLst>
        </pc:spChg>
        <pc:spChg chg="del">
          <ac:chgData name="Marshall, Alexandra" userId="397049ad-2a83-4b08-b006-bfe829ddd2cf" providerId="ADAL" clId="{460E8BAC-0E77-4321-8273-E8326924BF03}" dt="2024-04-10T13:47:27.982" v="11007" actId="478"/>
          <ac:spMkLst>
            <pc:docMk/>
            <pc:sldMk cId="3873153497" sldId="302"/>
            <ac:spMk id="5" creationId="{C46590CC-ADC2-4766-BECE-5924D9636AED}"/>
          </ac:spMkLst>
        </pc:spChg>
        <pc:picChg chg="add mod">
          <ac:chgData name="Marshall, Alexandra" userId="397049ad-2a83-4b08-b006-bfe829ddd2cf" providerId="ADAL" clId="{460E8BAC-0E77-4321-8273-E8326924BF03}" dt="2024-04-10T13:52:04.373" v="11028" actId="1076"/>
          <ac:picMkLst>
            <pc:docMk/>
            <pc:sldMk cId="3873153497" sldId="302"/>
            <ac:picMk id="6" creationId="{C0768E53-58AE-46C6-98B5-9E3D4963CE7F}"/>
          </ac:picMkLst>
        </pc:picChg>
        <pc:picChg chg="add mod">
          <ac:chgData name="Marshall, Alexandra" userId="397049ad-2a83-4b08-b006-bfe829ddd2cf" providerId="ADAL" clId="{460E8BAC-0E77-4321-8273-E8326924BF03}" dt="2024-04-10T13:52:05.575" v="11029" actId="1076"/>
          <ac:picMkLst>
            <pc:docMk/>
            <pc:sldMk cId="3873153497" sldId="302"/>
            <ac:picMk id="8" creationId="{1B24F527-2E13-4BAE-8053-46A69EC2E1AE}"/>
          </ac:picMkLst>
        </pc:picChg>
      </pc:sldChg>
      <pc:sldChg chg="delSp modSp new mod">
        <pc:chgData name="Marshall, Alexandra" userId="397049ad-2a83-4b08-b006-bfe829ddd2cf" providerId="ADAL" clId="{460E8BAC-0E77-4321-8273-E8326924BF03}" dt="2024-04-10T13:14:04.312" v="10626" actId="20577"/>
        <pc:sldMkLst>
          <pc:docMk/>
          <pc:sldMk cId="2407197818" sldId="303"/>
        </pc:sldMkLst>
        <pc:spChg chg="mod">
          <ac:chgData name="Marshall, Alexandra" userId="397049ad-2a83-4b08-b006-bfe829ddd2cf" providerId="ADAL" clId="{460E8BAC-0E77-4321-8273-E8326924BF03}" dt="2024-04-10T13:12:27.518" v="10545" actId="255"/>
          <ac:spMkLst>
            <pc:docMk/>
            <pc:sldMk cId="2407197818" sldId="303"/>
            <ac:spMk id="2" creationId="{FD9DDA43-FEAF-4EE2-8D85-7D6C842E6FB4}"/>
          </ac:spMkLst>
        </pc:spChg>
        <pc:spChg chg="del">
          <ac:chgData name="Marshall, Alexandra" userId="397049ad-2a83-4b08-b006-bfe829ddd2cf" providerId="ADAL" clId="{460E8BAC-0E77-4321-8273-E8326924BF03}" dt="2024-04-08T14:50:25.613" v="2716" actId="478"/>
          <ac:spMkLst>
            <pc:docMk/>
            <pc:sldMk cId="2407197818" sldId="303"/>
            <ac:spMk id="3" creationId="{255A9DFE-91B0-43B0-A2E4-38F7B968DF74}"/>
          </ac:spMkLst>
        </pc:spChg>
        <pc:spChg chg="mod">
          <ac:chgData name="Marshall, Alexandra" userId="397049ad-2a83-4b08-b006-bfe829ddd2cf" providerId="ADAL" clId="{460E8BAC-0E77-4321-8273-E8326924BF03}" dt="2024-04-10T13:14:04.312" v="10626" actId="20577"/>
          <ac:spMkLst>
            <pc:docMk/>
            <pc:sldMk cId="2407197818" sldId="303"/>
            <ac:spMk id="4" creationId="{B864674B-46FA-4A2F-8EB9-B6F8C0C93164}"/>
          </ac:spMkLst>
        </pc:spChg>
      </pc:sldChg>
      <pc:sldChg chg="addSp delSp modSp new mod">
        <pc:chgData name="Marshall, Alexandra" userId="397049ad-2a83-4b08-b006-bfe829ddd2cf" providerId="ADAL" clId="{460E8BAC-0E77-4321-8273-E8326924BF03}" dt="2024-04-10T13:27:53.880" v="10941" actId="1076"/>
        <pc:sldMkLst>
          <pc:docMk/>
          <pc:sldMk cId="4147865136" sldId="304"/>
        </pc:sldMkLst>
        <pc:spChg chg="mod">
          <ac:chgData name="Marshall, Alexandra" userId="397049ad-2a83-4b08-b006-bfe829ddd2cf" providerId="ADAL" clId="{460E8BAC-0E77-4321-8273-E8326924BF03}" dt="2024-04-10T13:18:12.175" v="10780" actId="20577"/>
          <ac:spMkLst>
            <pc:docMk/>
            <pc:sldMk cId="4147865136" sldId="304"/>
            <ac:spMk id="2" creationId="{69BD01AE-70E6-48D0-B80E-425E004A6AFD}"/>
          </ac:spMkLst>
        </pc:spChg>
        <pc:spChg chg="del">
          <ac:chgData name="Marshall, Alexandra" userId="397049ad-2a83-4b08-b006-bfe829ddd2cf" providerId="ADAL" clId="{460E8BAC-0E77-4321-8273-E8326924BF03}" dt="2024-04-08T14:47:04.963" v="2364" actId="478"/>
          <ac:spMkLst>
            <pc:docMk/>
            <pc:sldMk cId="4147865136" sldId="304"/>
            <ac:spMk id="3" creationId="{82B4970E-C3A2-4A91-8233-9DE2168D94C1}"/>
          </ac:spMkLst>
        </pc:spChg>
        <pc:spChg chg="mod">
          <ac:chgData name="Marshall, Alexandra" userId="397049ad-2a83-4b08-b006-bfe829ddd2cf" providerId="ADAL" clId="{460E8BAC-0E77-4321-8273-E8326924BF03}" dt="2024-04-10T13:20:29.129" v="10910" actId="113"/>
          <ac:spMkLst>
            <pc:docMk/>
            <pc:sldMk cId="4147865136" sldId="304"/>
            <ac:spMk id="4" creationId="{BAF60043-D8FA-4050-AAE0-42BEF8667413}"/>
          </ac:spMkLst>
        </pc:spChg>
        <pc:spChg chg="del">
          <ac:chgData name="Marshall, Alexandra" userId="397049ad-2a83-4b08-b006-bfe829ddd2cf" providerId="ADAL" clId="{460E8BAC-0E77-4321-8273-E8326924BF03}" dt="2024-04-10T13:21:19.489" v="10911" actId="931"/>
          <ac:spMkLst>
            <pc:docMk/>
            <pc:sldMk cId="4147865136" sldId="304"/>
            <ac:spMk id="5" creationId="{FB14A884-F78C-4C81-A22C-E7AE468725A9}"/>
          </ac:spMkLst>
        </pc:spChg>
        <pc:spChg chg="add del mod">
          <ac:chgData name="Marshall, Alexandra" userId="397049ad-2a83-4b08-b006-bfe829ddd2cf" providerId="ADAL" clId="{460E8BAC-0E77-4321-8273-E8326924BF03}" dt="2024-04-10T13:22:10.423" v="10925" actId="478"/>
          <ac:spMkLst>
            <pc:docMk/>
            <pc:sldMk cId="4147865136" sldId="304"/>
            <ac:spMk id="8" creationId="{84E8FA17-4191-4C3D-AB12-32C89B51DE90}"/>
          </ac:spMkLst>
        </pc:spChg>
        <pc:picChg chg="add del mod">
          <ac:chgData name="Marshall, Alexandra" userId="397049ad-2a83-4b08-b006-bfe829ddd2cf" providerId="ADAL" clId="{460E8BAC-0E77-4321-8273-E8326924BF03}" dt="2024-04-10T13:22:09.437" v="10924" actId="478"/>
          <ac:picMkLst>
            <pc:docMk/>
            <pc:sldMk cId="4147865136" sldId="304"/>
            <ac:picMk id="6" creationId="{3D2AEF13-2C3F-4C7B-A3D7-F6B632056514}"/>
          </ac:picMkLst>
        </pc:picChg>
        <pc:picChg chg="add del mod">
          <ac:chgData name="Marshall, Alexandra" userId="397049ad-2a83-4b08-b006-bfe829ddd2cf" providerId="ADAL" clId="{460E8BAC-0E77-4321-8273-E8326924BF03}" dt="2024-04-10T13:27:41.448" v="10936" actId="478"/>
          <ac:picMkLst>
            <pc:docMk/>
            <pc:sldMk cId="4147865136" sldId="304"/>
            <ac:picMk id="10" creationId="{6608F03B-853A-4633-A70E-C0217163F22F}"/>
          </ac:picMkLst>
        </pc:picChg>
        <pc:picChg chg="add mod">
          <ac:chgData name="Marshall, Alexandra" userId="397049ad-2a83-4b08-b006-bfe829ddd2cf" providerId="ADAL" clId="{460E8BAC-0E77-4321-8273-E8326924BF03}" dt="2024-04-10T13:27:53.880" v="10941" actId="1076"/>
          <ac:picMkLst>
            <pc:docMk/>
            <pc:sldMk cId="4147865136" sldId="304"/>
            <ac:picMk id="12" creationId="{C9360EB4-7B7F-4129-95D0-A3B5DB89040F}"/>
          </ac:picMkLst>
        </pc:picChg>
      </pc:sldChg>
      <pc:sldChg chg="modSp new mod">
        <pc:chgData name="Marshall, Alexandra" userId="397049ad-2a83-4b08-b006-bfe829ddd2cf" providerId="ADAL" clId="{460E8BAC-0E77-4321-8273-E8326924BF03}" dt="2024-04-11T08:22:36.963" v="11252" actId="207"/>
        <pc:sldMkLst>
          <pc:docMk/>
          <pc:sldMk cId="2957086611" sldId="305"/>
        </pc:sldMkLst>
        <pc:spChg chg="mod">
          <ac:chgData name="Marshall, Alexandra" userId="397049ad-2a83-4b08-b006-bfe829ddd2cf" providerId="ADAL" clId="{460E8BAC-0E77-4321-8273-E8326924BF03}" dt="2024-04-10T12:29:35.288" v="6743" actId="255"/>
          <ac:spMkLst>
            <pc:docMk/>
            <pc:sldMk cId="2957086611" sldId="305"/>
            <ac:spMk id="2" creationId="{FB134869-8B59-4875-B0F8-A42133B841E1}"/>
          </ac:spMkLst>
        </pc:spChg>
        <pc:spChg chg="mod">
          <ac:chgData name="Marshall, Alexandra" userId="397049ad-2a83-4b08-b006-bfe829ddd2cf" providerId="ADAL" clId="{460E8BAC-0E77-4321-8273-E8326924BF03}" dt="2024-04-10T12:31:09.862" v="6759" actId="1076"/>
          <ac:spMkLst>
            <pc:docMk/>
            <pc:sldMk cId="2957086611" sldId="305"/>
            <ac:spMk id="3" creationId="{FE5A054C-063C-43A3-9E69-9AD96F60780E}"/>
          </ac:spMkLst>
        </pc:spChg>
        <pc:spChg chg="mod">
          <ac:chgData name="Marshall, Alexandra" userId="397049ad-2a83-4b08-b006-bfe829ddd2cf" providerId="ADAL" clId="{460E8BAC-0E77-4321-8273-E8326924BF03}" dt="2024-04-10T12:31:19.631" v="6761" actId="1076"/>
          <ac:spMkLst>
            <pc:docMk/>
            <pc:sldMk cId="2957086611" sldId="305"/>
            <ac:spMk id="5" creationId="{CBA14BB5-8592-4E8F-99D2-354E69DCFB66}"/>
          </ac:spMkLst>
        </pc:spChg>
        <pc:spChg chg="mod">
          <ac:chgData name="Marshall, Alexandra" userId="397049ad-2a83-4b08-b006-bfe829ddd2cf" providerId="ADAL" clId="{460E8BAC-0E77-4321-8273-E8326924BF03}" dt="2024-04-10T12:31:17.175" v="6760" actId="1076"/>
          <ac:spMkLst>
            <pc:docMk/>
            <pc:sldMk cId="2957086611" sldId="305"/>
            <ac:spMk id="6" creationId="{6E60FB68-CE73-8946-80F7-D0064C18F156}"/>
          </ac:spMkLst>
        </pc:spChg>
        <pc:spChg chg="mod">
          <ac:chgData name="Marshall, Alexandra" userId="397049ad-2a83-4b08-b006-bfe829ddd2cf" providerId="ADAL" clId="{460E8BAC-0E77-4321-8273-E8326924BF03}" dt="2024-04-11T08:22:36.963" v="11252" actId="207"/>
          <ac:spMkLst>
            <pc:docMk/>
            <pc:sldMk cId="2957086611" sldId="305"/>
            <ac:spMk id="8" creationId="{9E93E825-AF5C-0B9E-3435-0ECD38574C50}"/>
          </ac:spMkLst>
        </pc:spChg>
      </pc:sldChg>
      <pc:sldChg chg="modSp new mod">
        <pc:chgData name="Marshall, Alexandra" userId="397049ad-2a83-4b08-b006-bfe829ddd2cf" providerId="ADAL" clId="{460E8BAC-0E77-4321-8273-E8326924BF03}" dt="2024-04-10T14:01:58.890" v="11097" actId="14100"/>
        <pc:sldMkLst>
          <pc:docMk/>
          <pc:sldMk cId="2135301759" sldId="306"/>
        </pc:sldMkLst>
        <pc:spChg chg="mod">
          <ac:chgData name="Marshall, Alexandra" userId="397049ad-2a83-4b08-b006-bfe829ddd2cf" providerId="ADAL" clId="{460E8BAC-0E77-4321-8273-E8326924BF03}" dt="2024-04-10T14:01:58.890" v="11097" actId="14100"/>
          <ac:spMkLst>
            <pc:docMk/>
            <pc:sldMk cId="2135301759" sldId="306"/>
            <ac:spMk id="2" creationId="{9EB67F2A-9A40-47B6-BA6F-9453F49E9FBA}"/>
          </ac:spMkLst>
        </pc:spChg>
        <pc:spChg chg="mod">
          <ac:chgData name="Marshall, Alexandra" userId="397049ad-2a83-4b08-b006-bfe829ddd2cf" providerId="ADAL" clId="{460E8BAC-0E77-4321-8273-E8326924BF03}" dt="2024-04-10T14:01:56.510" v="11096" actId="14100"/>
          <ac:spMkLst>
            <pc:docMk/>
            <pc:sldMk cId="2135301759" sldId="306"/>
            <ac:spMk id="3" creationId="{FBB2C095-D86F-4282-AFBB-2DDE3A6F183C}"/>
          </ac:spMkLst>
        </pc:spChg>
      </pc:sldChg>
      <pc:sldChg chg="modSp add mod">
        <pc:chgData name="Marshall, Alexandra" userId="397049ad-2a83-4b08-b006-bfe829ddd2cf" providerId="ADAL" clId="{460E8BAC-0E77-4321-8273-E8326924BF03}" dt="2024-04-09T12:40:22.344" v="6441" actId="20577"/>
        <pc:sldMkLst>
          <pc:docMk/>
          <pc:sldMk cId="2731142990" sldId="306"/>
        </pc:sldMkLst>
        <pc:spChg chg="mod">
          <ac:chgData name="Marshall, Alexandra" userId="397049ad-2a83-4b08-b006-bfe829ddd2cf" providerId="ADAL" clId="{460E8BAC-0E77-4321-8273-E8326924BF03}" dt="2024-04-09T12:33:14.748" v="6037" actId="20577"/>
          <ac:spMkLst>
            <pc:docMk/>
            <pc:sldMk cId="2731142990" sldId="306"/>
            <ac:spMk id="2" creationId="{FB134869-8B59-4875-B0F8-A42133B841E1}"/>
          </ac:spMkLst>
        </pc:spChg>
        <pc:spChg chg="mod">
          <ac:chgData name="Marshall, Alexandra" userId="397049ad-2a83-4b08-b006-bfe829ddd2cf" providerId="ADAL" clId="{460E8BAC-0E77-4321-8273-E8326924BF03}" dt="2024-04-09T12:40:22.344" v="6441" actId="20577"/>
          <ac:spMkLst>
            <pc:docMk/>
            <pc:sldMk cId="2731142990" sldId="306"/>
            <ac:spMk id="3" creationId="{FE5A054C-063C-43A3-9E69-9AD96F60780E}"/>
          </ac:spMkLst>
        </pc:spChg>
      </pc:sldChg>
      <pc:sldChg chg="modSp new del mod">
        <pc:chgData name="Marshall, Alexandra" userId="397049ad-2a83-4b08-b006-bfe829ddd2cf" providerId="ADAL" clId="{460E8BAC-0E77-4321-8273-E8326924BF03}" dt="2024-04-10T14:01:09.943" v="11055" actId="2696"/>
        <pc:sldMkLst>
          <pc:docMk/>
          <pc:sldMk cId="3314309037" sldId="306"/>
        </pc:sldMkLst>
        <pc:spChg chg="mod">
          <ac:chgData name="Marshall, Alexandra" userId="397049ad-2a83-4b08-b006-bfe829ddd2cf" providerId="ADAL" clId="{460E8BAC-0E77-4321-8273-E8326924BF03}" dt="2024-04-10T14:01:00.406" v="11054" actId="20577"/>
          <ac:spMkLst>
            <pc:docMk/>
            <pc:sldMk cId="3314309037" sldId="306"/>
            <ac:spMk id="2" creationId="{D5723CF6-7103-4261-9846-29C3871D65D7}"/>
          </ac:spMkLst>
        </pc:spChg>
      </pc:sldChg>
      <pc:sldChg chg="delSp modSp new mod">
        <pc:chgData name="Marshall, Alexandra" userId="397049ad-2a83-4b08-b006-bfe829ddd2cf" providerId="ADAL" clId="{460E8BAC-0E77-4321-8273-E8326924BF03}" dt="2024-04-10T14:08:46.523" v="11179" actId="20577"/>
        <pc:sldMkLst>
          <pc:docMk/>
          <pc:sldMk cId="953690212" sldId="307"/>
        </pc:sldMkLst>
        <pc:spChg chg="mod">
          <ac:chgData name="Marshall, Alexandra" userId="397049ad-2a83-4b08-b006-bfe829ddd2cf" providerId="ADAL" clId="{460E8BAC-0E77-4321-8273-E8326924BF03}" dt="2024-04-10T14:08:46.523" v="11179" actId="20577"/>
          <ac:spMkLst>
            <pc:docMk/>
            <pc:sldMk cId="953690212" sldId="307"/>
            <ac:spMk id="2" creationId="{DA12C267-BD2F-4094-B3AE-E47E9C23C6DB}"/>
          </ac:spMkLst>
        </pc:spChg>
        <pc:spChg chg="del">
          <ac:chgData name="Marshall, Alexandra" userId="397049ad-2a83-4b08-b006-bfe829ddd2cf" providerId="ADAL" clId="{460E8BAC-0E77-4321-8273-E8326924BF03}" dt="2024-04-10T14:02:38.497" v="11113" actId="478"/>
          <ac:spMkLst>
            <pc:docMk/>
            <pc:sldMk cId="953690212" sldId="307"/>
            <ac:spMk id="3" creationId="{0C070F86-C6D1-48A6-9BA6-6D1EEA247CF2}"/>
          </ac:spMkLst>
        </pc:spChg>
        <pc:spChg chg="mod">
          <ac:chgData name="Marshall, Alexandra" userId="397049ad-2a83-4b08-b006-bfe829ddd2cf" providerId="ADAL" clId="{460E8BAC-0E77-4321-8273-E8326924BF03}" dt="2024-04-10T14:03:33.685" v="11157" actId="5793"/>
          <ac:spMkLst>
            <pc:docMk/>
            <pc:sldMk cId="953690212" sldId="307"/>
            <ac:spMk id="4" creationId="{A2ED8013-15BE-43F7-89A7-B8EC950B6E0C}"/>
          </ac:spMkLst>
        </pc:spChg>
      </pc:sldChg>
    </pc:docChg>
  </pc:docChgLst>
  <pc:docChgLst>
    <pc:chgData name="Marshall, Alexandra" userId="S::am1441@leicester.ac.uk::397049ad-2a83-4b08-b006-bfe829ddd2cf" providerId="AD" clId="Web-{7487DFDF-46F3-33D8-05E8-90087E42757B}"/>
    <pc:docChg chg="modSld">
      <pc:chgData name="Marshall, Alexandra" userId="S::am1441@leicester.ac.uk::397049ad-2a83-4b08-b006-bfe829ddd2cf" providerId="AD" clId="Web-{7487DFDF-46F3-33D8-05E8-90087E42757B}" dt="2024-04-12T12:22:42.284" v="27" actId="20577"/>
      <pc:docMkLst>
        <pc:docMk/>
      </pc:docMkLst>
      <pc:sldChg chg="modSp">
        <pc:chgData name="Marshall, Alexandra" userId="S::am1441@leicester.ac.uk::397049ad-2a83-4b08-b006-bfe829ddd2cf" providerId="AD" clId="Web-{7487DFDF-46F3-33D8-05E8-90087E42757B}" dt="2024-04-12T12:21:56.017" v="3" actId="20577"/>
        <pc:sldMkLst>
          <pc:docMk/>
          <pc:sldMk cId="1511549789" sldId="295"/>
        </pc:sldMkLst>
        <pc:spChg chg="mod">
          <ac:chgData name="Marshall, Alexandra" userId="S::am1441@leicester.ac.uk::397049ad-2a83-4b08-b006-bfe829ddd2cf" providerId="AD" clId="Web-{7487DFDF-46F3-33D8-05E8-90087E42757B}" dt="2024-04-12T12:21:56.017" v="3" actId="20577"/>
          <ac:spMkLst>
            <pc:docMk/>
            <pc:sldMk cId="1511549789" sldId="295"/>
            <ac:spMk id="4" creationId="{F5D97FF8-7CEA-4F4F-841B-F3CCCCAB19CD}"/>
          </ac:spMkLst>
        </pc:spChg>
      </pc:sldChg>
      <pc:sldChg chg="modSp">
        <pc:chgData name="Marshall, Alexandra" userId="S::am1441@leicester.ac.uk::397049ad-2a83-4b08-b006-bfe829ddd2cf" providerId="AD" clId="Web-{7487DFDF-46F3-33D8-05E8-90087E42757B}" dt="2024-04-12T12:22:04.174" v="7" actId="20577"/>
        <pc:sldMkLst>
          <pc:docMk/>
          <pc:sldMk cId="1839884768" sldId="296"/>
        </pc:sldMkLst>
        <pc:spChg chg="mod">
          <ac:chgData name="Marshall, Alexandra" userId="S::am1441@leicester.ac.uk::397049ad-2a83-4b08-b006-bfe829ddd2cf" providerId="AD" clId="Web-{7487DFDF-46F3-33D8-05E8-90087E42757B}" dt="2024-04-12T12:22:04.174" v="7" actId="20577"/>
          <ac:spMkLst>
            <pc:docMk/>
            <pc:sldMk cId="1839884768" sldId="296"/>
            <ac:spMk id="4" creationId="{77513131-8B5C-48D7-9D00-7F1E772F47ED}"/>
          </ac:spMkLst>
        </pc:spChg>
      </pc:sldChg>
      <pc:sldChg chg="modSp">
        <pc:chgData name="Marshall, Alexandra" userId="S::am1441@leicester.ac.uk::397049ad-2a83-4b08-b006-bfe829ddd2cf" providerId="AD" clId="Web-{7487DFDF-46F3-33D8-05E8-90087E42757B}" dt="2024-04-12T12:22:11.721" v="12" actId="20577"/>
        <pc:sldMkLst>
          <pc:docMk/>
          <pc:sldMk cId="2491561395" sldId="297"/>
        </pc:sldMkLst>
        <pc:spChg chg="mod">
          <ac:chgData name="Marshall, Alexandra" userId="S::am1441@leicester.ac.uk::397049ad-2a83-4b08-b006-bfe829ddd2cf" providerId="AD" clId="Web-{7487DFDF-46F3-33D8-05E8-90087E42757B}" dt="2024-04-12T12:22:11.721" v="12" actId="20577"/>
          <ac:spMkLst>
            <pc:docMk/>
            <pc:sldMk cId="2491561395" sldId="297"/>
            <ac:spMk id="4" creationId="{E94DF66F-BE87-4E10-B613-1663442A5A94}"/>
          </ac:spMkLst>
        </pc:spChg>
      </pc:sldChg>
      <pc:sldChg chg="modSp">
        <pc:chgData name="Marshall, Alexandra" userId="S::am1441@leicester.ac.uk::397049ad-2a83-4b08-b006-bfe829ddd2cf" providerId="AD" clId="Web-{7487DFDF-46F3-33D8-05E8-90087E42757B}" dt="2024-04-12T12:22:19.268" v="17" actId="20577"/>
        <pc:sldMkLst>
          <pc:docMk/>
          <pc:sldMk cId="3705245118" sldId="298"/>
        </pc:sldMkLst>
        <pc:spChg chg="mod">
          <ac:chgData name="Marshall, Alexandra" userId="S::am1441@leicester.ac.uk::397049ad-2a83-4b08-b006-bfe829ddd2cf" providerId="AD" clId="Web-{7487DFDF-46F3-33D8-05E8-90087E42757B}" dt="2024-04-12T12:22:19.268" v="17" actId="20577"/>
          <ac:spMkLst>
            <pc:docMk/>
            <pc:sldMk cId="3705245118" sldId="298"/>
            <ac:spMk id="4" creationId="{AC3DCA3B-6443-44E2-88DE-49E2CC2ECFED}"/>
          </ac:spMkLst>
        </pc:spChg>
      </pc:sldChg>
      <pc:sldChg chg="modSp">
        <pc:chgData name="Marshall, Alexandra" userId="S::am1441@leicester.ac.uk::397049ad-2a83-4b08-b006-bfe829ddd2cf" providerId="AD" clId="Web-{7487DFDF-46F3-33D8-05E8-90087E42757B}" dt="2024-04-12T12:22:30.346" v="21" actId="20577"/>
        <pc:sldMkLst>
          <pc:docMk/>
          <pc:sldMk cId="3873153497" sldId="302"/>
        </pc:sldMkLst>
        <pc:spChg chg="mod">
          <ac:chgData name="Marshall, Alexandra" userId="S::am1441@leicester.ac.uk::397049ad-2a83-4b08-b006-bfe829ddd2cf" providerId="AD" clId="Web-{7487DFDF-46F3-33D8-05E8-90087E42757B}" dt="2024-04-12T12:22:30.346" v="21" actId="20577"/>
          <ac:spMkLst>
            <pc:docMk/>
            <pc:sldMk cId="3873153497" sldId="302"/>
            <ac:spMk id="4" creationId="{1A381270-42E4-4A34-A4F5-4441CD5D4BFE}"/>
          </ac:spMkLst>
        </pc:spChg>
      </pc:sldChg>
      <pc:sldChg chg="modSp">
        <pc:chgData name="Marshall, Alexandra" userId="S::am1441@leicester.ac.uk::397049ad-2a83-4b08-b006-bfe829ddd2cf" providerId="AD" clId="Web-{7487DFDF-46F3-33D8-05E8-90087E42757B}" dt="2024-04-12T12:22:35.503" v="24" actId="20577"/>
        <pc:sldMkLst>
          <pc:docMk/>
          <pc:sldMk cId="2407197818" sldId="303"/>
        </pc:sldMkLst>
        <pc:spChg chg="mod">
          <ac:chgData name="Marshall, Alexandra" userId="S::am1441@leicester.ac.uk::397049ad-2a83-4b08-b006-bfe829ddd2cf" providerId="AD" clId="Web-{7487DFDF-46F3-33D8-05E8-90087E42757B}" dt="2024-04-12T12:22:35.503" v="24" actId="20577"/>
          <ac:spMkLst>
            <pc:docMk/>
            <pc:sldMk cId="2407197818" sldId="303"/>
            <ac:spMk id="4" creationId="{B864674B-46FA-4A2F-8EB9-B6F8C0C93164}"/>
          </ac:spMkLst>
        </pc:spChg>
      </pc:sldChg>
      <pc:sldChg chg="modSp">
        <pc:chgData name="Marshall, Alexandra" userId="S::am1441@leicester.ac.uk::397049ad-2a83-4b08-b006-bfe829ddd2cf" providerId="AD" clId="Web-{7487DFDF-46F3-33D8-05E8-90087E42757B}" dt="2024-04-12T12:22:42.284" v="27" actId="20577"/>
        <pc:sldMkLst>
          <pc:docMk/>
          <pc:sldMk cId="4147865136" sldId="304"/>
        </pc:sldMkLst>
        <pc:spChg chg="mod">
          <ac:chgData name="Marshall, Alexandra" userId="S::am1441@leicester.ac.uk::397049ad-2a83-4b08-b006-bfe829ddd2cf" providerId="AD" clId="Web-{7487DFDF-46F3-33D8-05E8-90087E42757B}" dt="2024-04-12T12:22:42.284" v="27" actId="20577"/>
          <ac:spMkLst>
            <pc:docMk/>
            <pc:sldMk cId="4147865136" sldId="304"/>
            <ac:spMk id="4" creationId="{BAF60043-D8FA-4050-AAE0-42BEF8667413}"/>
          </ac:spMkLst>
        </pc:spChg>
      </pc:sldChg>
    </pc:docChg>
  </pc:docChgLst>
  <pc:docChgLst>
    <pc:chgData name="Marshall, Alexandra" userId="S::am1441@leicester.ac.uk::397049ad-2a83-4b08-b006-bfe829ddd2cf" providerId="AD" clId="Web-{1DB4370B-927A-9D96-6676-1CC974334F7C}"/>
    <pc:docChg chg="modSld">
      <pc:chgData name="Marshall, Alexandra" userId="S::am1441@leicester.ac.uk::397049ad-2a83-4b08-b006-bfe829ddd2cf" providerId="AD" clId="Web-{1DB4370B-927A-9D96-6676-1CC974334F7C}" dt="2024-04-11T07:46:45.692" v="16" actId="20577"/>
      <pc:docMkLst>
        <pc:docMk/>
      </pc:docMkLst>
      <pc:sldChg chg="delSp">
        <pc:chgData name="Marshall, Alexandra" userId="S::am1441@leicester.ac.uk::397049ad-2a83-4b08-b006-bfe829ddd2cf" providerId="AD" clId="Web-{1DB4370B-927A-9D96-6676-1CC974334F7C}" dt="2024-04-11T07:45:53.721" v="10"/>
        <pc:sldMkLst>
          <pc:docMk/>
          <pc:sldMk cId="2510495869" sldId="288"/>
        </pc:sldMkLst>
        <pc:spChg chg="del">
          <ac:chgData name="Marshall, Alexandra" userId="S::am1441@leicester.ac.uk::397049ad-2a83-4b08-b006-bfe829ddd2cf" providerId="AD" clId="Web-{1DB4370B-927A-9D96-6676-1CC974334F7C}" dt="2024-04-11T07:45:53.721" v="10"/>
          <ac:spMkLst>
            <pc:docMk/>
            <pc:sldMk cId="2510495869" sldId="288"/>
            <ac:spMk id="4" creationId="{5C9D8158-017C-4ED5-8015-0A132B7EBED9}"/>
          </ac:spMkLst>
        </pc:spChg>
      </pc:sldChg>
      <pc:sldChg chg="modSp">
        <pc:chgData name="Marshall, Alexandra" userId="S::am1441@leicester.ac.uk::397049ad-2a83-4b08-b006-bfe829ddd2cf" providerId="AD" clId="Web-{1DB4370B-927A-9D96-6676-1CC974334F7C}" dt="2024-04-11T07:46:45.692" v="16" actId="20577"/>
        <pc:sldMkLst>
          <pc:docMk/>
          <pc:sldMk cId="1511549789" sldId="295"/>
        </pc:sldMkLst>
        <pc:spChg chg="mod">
          <ac:chgData name="Marshall, Alexandra" userId="S::am1441@leicester.ac.uk::397049ad-2a83-4b08-b006-bfe829ddd2cf" providerId="AD" clId="Web-{1DB4370B-927A-9D96-6676-1CC974334F7C}" dt="2024-04-11T07:46:45.692" v="16" actId="20577"/>
          <ac:spMkLst>
            <pc:docMk/>
            <pc:sldMk cId="1511549789" sldId="295"/>
            <ac:spMk id="4" creationId="{F5D97FF8-7CEA-4F4F-841B-F3CCCCAB19CD}"/>
          </ac:spMkLst>
        </pc:spChg>
      </pc:sldChg>
      <pc:sldChg chg="modSp">
        <pc:chgData name="Marshall, Alexandra" userId="S::am1441@leicester.ac.uk::397049ad-2a83-4b08-b006-bfe829ddd2cf" providerId="AD" clId="Web-{1DB4370B-927A-9D96-6676-1CC974334F7C}" dt="2024-04-11T07:43:37.137" v="7" actId="20577"/>
        <pc:sldMkLst>
          <pc:docMk/>
          <pc:sldMk cId="1839884768" sldId="296"/>
        </pc:sldMkLst>
        <pc:spChg chg="mod">
          <ac:chgData name="Marshall, Alexandra" userId="S::am1441@leicester.ac.uk::397049ad-2a83-4b08-b006-bfe829ddd2cf" providerId="AD" clId="Web-{1DB4370B-927A-9D96-6676-1CC974334F7C}" dt="2024-04-11T07:43:37.137" v="7" actId="20577"/>
          <ac:spMkLst>
            <pc:docMk/>
            <pc:sldMk cId="1839884768" sldId="296"/>
            <ac:spMk id="4" creationId="{77513131-8B5C-48D7-9D00-7F1E772F47ED}"/>
          </ac:spMkLst>
        </pc:spChg>
      </pc:sldChg>
      <pc:sldChg chg="modSp">
        <pc:chgData name="Marshall, Alexandra" userId="S::am1441@leicester.ac.uk::397049ad-2a83-4b08-b006-bfe829ddd2cf" providerId="AD" clId="Web-{1DB4370B-927A-9D96-6676-1CC974334F7C}" dt="2024-04-11T07:43:59.544" v="9" actId="20577"/>
        <pc:sldMkLst>
          <pc:docMk/>
          <pc:sldMk cId="3705245118" sldId="298"/>
        </pc:sldMkLst>
        <pc:spChg chg="mod">
          <ac:chgData name="Marshall, Alexandra" userId="S::am1441@leicester.ac.uk::397049ad-2a83-4b08-b006-bfe829ddd2cf" providerId="AD" clId="Web-{1DB4370B-927A-9D96-6676-1CC974334F7C}" dt="2024-04-11T07:43:59.544" v="9" actId="20577"/>
          <ac:spMkLst>
            <pc:docMk/>
            <pc:sldMk cId="3705245118" sldId="298"/>
            <ac:spMk id="4" creationId="{AC3DCA3B-6443-44E2-88DE-49E2CC2ECFED}"/>
          </ac:spMkLst>
        </pc:spChg>
      </pc:sldChg>
      <pc:sldChg chg="addSp modSp">
        <pc:chgData name="Marshall, Alexandra" userId="S::am1441@leicester.ac.uk::397049ad-2a83-4b08-b006-bfe829ddd2cf" providerId="AD" clId="Web-{1DB4370B-927A-9D96-6676-1CC974334F7C}" dt="2024-04-11T07:46:01.924" v="13" actId="20577"/>
        <pc:sldMkLst>
          <pc:docMk/>
          <pc:sldMk cId="2135301759" sldId="306"/>
        </pc:sldMkLst>
        <pc:spChg chg="add mod">
          <ac:chgData name="Marshall, Alexandra" userId="S::am1441@leicester.ac.uk::397049ad-2a83-4b08-b006-bfe829ddd2cf" providerId="AD" clId="Web-{1DB4370B-927A-9D96-6676-1CC974334F7C}" dt="2024-04-11T07:46:01.924" v="13" actId="20577"/>
          <ac:spMkLst>
            <pc:docMk/>
            <pc:sldMk cId="2135301759" sldId="306"/>
            <ac:spMk id="4" creationId="{5C9D8158-017C-4ED5-8015-0A132B7EBED9}"/>
          </ac:spMkLst>
        </pc:spChg>
      </pc:sldChg>
    </pc:docChg>
  </pc:docChgLst>
  <pc:docChgLst>
    <pc:chgData name="Marshall, Alexandra" userId="397049ad-2a83-4b08-b006-bfe829ddd2cf" providerId="ADAL" clId="{5E854795-32BD-43D3-AB88-9074D6ABEEB7}"/>
    <pc:docChg chg="undo redo custSel addSld delSld modSld">
      <pc:chgData name="Marshall, Alexandra" userId="397049ad-2a83-4b08-b006-bfe829ddd2cf" providerId="ADAL" clId="{5E854795-32BD-43D3-AB88-9074D6ABEEB7}" dt="2024-04-25T07:44:37.873" v="12578" actId="5793"/>
      <pc:docMkLst>
        <pc:docMk/>
      </pc:docMkLst>
      <pc:sldChg chg="modSp mod modNotesTx">
        <pc:chgData name="Marshall, Alexandra" userId="397049ad-2a83-4b08-b006-bfe829ddd2cf" providerId="ADAL" clId="{5E854795-32BD-43D3-AB88-9074D6ABEEB7}" dt="2024-04-25T07:43:30.732" v="12556" actId="5793"/>
        <pc:sldMkLst>
          <pc:docMk/>
          <pc:sldMk cId="2510495869" sldId="288"/>
        </pc:sldMkLst>
        <pc:spChg chg="mod">
          <ac:chgData name="Marshall, Alexandra" userId="397049ad-2a83-4b08-b006-bfe829ddd2cf" providerId="ADAL" clId="{5E854795-32BD-43D3-AB88-9074D6ABEEB7}" dt="2024-04-24T11:32:02.818" v="12515" actId="404"/>
          <ac:spMkLst>
            <pc:docMk/>
            <pc:sldMk cId="2510495869" sldId="288"/>
            <ac:spMk id="3" creationId="{376841C5-2A77-4CB8-AFD6-B660E80BF3E4}"/>
          </ac:spMkLst>
        </pc:spChg>
      </pc:sldChg>
      <pc:sldChg chg="modSp mod modAnim modNotesTx">
        <pc:chgData name="Marshall, Alexandra" userId="397049ad-2a83-4b08-b006-bfe829ddd2cf" providerId="ADAL" clId="{5E854795-32BD-43D3-AB88-9074D6ABEEB7}" dt="2024-04-25T07:43:39.503" v="12557" actId="6549"/>
        <pc:sldMkLst>
          <pc:docMk/>
          <pc:sldMk cId="812929212" sldId="289"/>
        </pc:sldMkLst>
        <pc:spChg chg="mod">
          <ac:chgData name="Marshall, Alexandra" userId="397049ad-2a83-4b08-b006-bfe829ddd2cf" providerId="ADAL" clId="{5E854795-32BD-43D3-AB88-9074D6ABEEB7}" dt="2024-04-16T11:43:45.705" v="9247" actId="113"/>
          <ac:spMkLst>
            <pc:docMk/>
            <pc:sldMk cId="812929212" sldId="289"/>
            <ac:spMk id="4" creationId="{98550C82-307F-4987-8C48-3CACC83344D2}"/>
          </ac:spMkLst>
        </pc:spChg>
        <pc:picChg chg="mod">
          <ac:chgData name="Marshall, Alexandra" userId="397049ad-2a83-4b08-b006-bfe829ddd2cf" providerId="ADAL" clId="{5E854795-32BD-43D3-AB88-9074D6ABEEB7}" dt="2024-04-17T13:13:33.462" v="10049" actId="1440"/>
          <ac:picMkLst>
            <pc:docMk/>
            <pc:sldMk cId="812929212" sldId="289"/>
            <ac:picMk id="14" creationId="{43CF73C4-B6F9-4CBF-826E-B960702E6625}"/>
          </ac:picMkLst>
        </pc:picChg>
      </pc:sldChg>
      <pc:sldChg chg="addSp delSp modSp mod modAnim modNotesTx">
        <pc:chgData name="Marshall, Alexandra" userId="397049ad-2a83-4b08-b006-bfe829ddd2cf" providerId="ADAL" clId="{5E854795-32BD-43D3-AB88-9074D6ABEEB7}" dt="2024-04-25T07:43:47.651" v="12559" actId="6549"/>
        <pc:sldMkLst>
          <pc:docMk/>
          <pc:sldMk cId="3648667359" sldId="292"/>
        </pc:sldMkLst>
        <pc:spChg chg="mod">
          <ac:chgData name="Marshall, Alexandra" userId="397049ad-2a83-4b08-b006-bfe829ddd2cf" providerId="ADAL" clId="{5E854795-32BD-43D3-AB88-9074D6ABEEB7}" dt="2024-04-24T11:00:51.394" v="12441" actId="113"/>
          <ac:spMkLst>
            <pc:docMk/>
            <pc:sldMk cId="3648667359" sldId="292"/>
            <ac:spMk id="4" creationId="{BD0D1436-713A-4770-B282-CD404382184B}"/>
          </ac:spMkLst>
        </pc:spChg>
        <pc:spChg chg="mod">
          <ac:chgData name="Marshall, Alexandra" userId="397049ad-2a83-4b08-b006-bfe829ddd2cf" providerId="ADAL" clId="{5E854795-32BD-43D3-AB88-9074D6ABEEB7}" dt="2024-04-24T11:00:55.994" v="12444" actId="113"/>
          <ac:spMkLst>
            <pc:docMk/>
            <pc:sldMk cId="3648667359" sldId="292"/>
            <ac:spMk id="6" creationId="{E8C1073B-09D0-499D-B574-7A9342D18EEC}"/>
          </ac:spMkLst>
        </pc:spChg>
        <pc:spChg chg="add del mod ord">
          <ac:chgData name="Marshall, Alexandra" userId="397049ad-2a83-4b08-b006-bfe829ddd2cf" providerId="ADAL" clId="{5E854795-32BD-43D3-AB88-9074D6ABEEB7}" dt="2024-04-17T13:20:31.881" v="10170" actId="478"/>
          <ac:spMkLst>
            <pc:docMk/>
            <pc:sldMk cId="3648667359" sldId="292"/>
            <ac:spMk id="10" creationId="{C8F28E61-6B24-4754-8C77-B78FAA718A3B}"/>
          </ac:spMkLst>
        </pc:spChg>
        <pc:graphicFrameChg chg="add del mod modGraphic">
          <ac:chgData name="Marshall, Alexandra" userId="397049ad-2a83-4b08-b006-bfe829ddd2cf" providerId="ADAL" clId="{5E854795-32BD-43D3-AB88-9074D6ABEEB7}" dt="2024-04-17T13:15:05.925" v="10111" actId="3680"/>
          <ac:graphicFrameMkLst>
            <pc:docMk/>
            <pc:sldMk cId="3648667359" sldId="292"/>
            <ac:graphicFrameMk id="7" creationId="{1506908A-36B7-4B27-BB06-74A1F96E4516}"/>
          </ac:graphicFrameMkLst>
        </pc:graphicFrameChg>
        <pc:picChg chg="add del mod">
          <ac:chgData name="Marshall, Alexandra" userId="397049ad-2a83-4b08-b006-bfe829ddd2cf" providerId="ADAL" clId="{5E854795-32BD-43D3-AB88-9074D6ABEEB7}" dt="2024-04-17T13:19:31.112" v="10158" actId="478"/>
          <ac:picMkLst>
            <pc:docMk/>
            <pc:sldMk cId="3648667359" sldId="292"/>
            <ac:picMk id="9" creationId="{5C3B6913-6D4E-46C3-96F1-3C7036B32EB4}"/>
          </ac:picMkLst>
        </pc:picChg>
      </pc:sldChg>
      <pc:sldChg chg="addSp delSp modSp mod modNotesTx">
        <pc:chgData name="Marshall, Alexandra" userId="397049ad-2a83-4b08-b006-bfe829ddd2cf" providerId="ADAL" clId="{5E854795-32BD-43D3-AB88-9074D6ABEEB7}" dt="2024-04-25T07:43:51.188" v="12560" actId="6549"/>
        <pc:sldMkLst>
          <pc:docMk/>
          <pc:sldMk cId="2101938845" sldId="293"/>
        </pc:sldMkLst>
        <pc:spChg chg="mod">
          <ac:chgData name="Marshall, Alexandra" userId="397049ad-2a83-4b08-b006-bfe829ddd2cf" providerId="ADAL" clId="{5E854795-32BD-43D3-AB88-9074D6ABEEB7}" dt="2024-04-15T15:04:02.800" v="9245" actId="20577"/>
          <ac:spMkLst>
            <pc:docMk/>
            <pc:sldMk cId="2101938845" sldId="293"/>
            <ac:spMk id="2" creationId="{3C6199F9-7C47-47FB-8546-95EE57A5F395}"/>
          </ac:spMkLst>
        </pc:spChg>
        <pc:picChg chg="add del mod">
          <ac:chgData name="Marshall, Alexandra" userId="397049ad-2a83-4b08-b006-bfe829ddd2cf" providerId="ADAL" clId="{5E854795-32BD-43D3-AB88-9074D6ABEEB7}" dt="2024-04-17T10:02:05.073" v="10004" actId="478"/>
          <ac:picMkLst>
            <pc:docMk/>
            <pc:sldMk cId="2101938845" sldId="293"/>
            <ac:picMk id="4" creationId="{E0CBEB64-F9B6-4673-A93E-310FE4424247}"/>
          </ac:picMkLst>
        </pc:picChg>
        <pc:picChg chg="add del mod">
          <ac:chgData name="Marshall, Alexandra" userId="397049ad-2a83-4b08-b006-bfe829ddd2cf" providerId="ADAL" clId="{5E854795-32BD-43D3-AB88-9074D6ABEEB7}" dt="2024-04-15T15:01:49.444" v="9235" actId="478"/>
          <ac:picMkLst>
            <pc:docMk/>
            <pc:sldMk cId="2101938845" sldId="293"/>
            <ac:picMk id="6" creationId="{60B5B283-4FDE-47EF-8947-3C4E03F765FD}"/>
          </ac:picMkLst>
        </pc:picChg>
        <pc:picChg chg="add del mod">
          <ac:chgData name="Marshall, Alexandra" userId="397049ad-2a83-4b08-b006-bfe829ddd2cf" providerId="ADAL" clId="{5E854795-32BD-43D3-AB88-9074D6ABEEB7}" dt="2024-04-17T10:04:47.848" v="10007" actId="478"/>
          <ac:picMkLst>
            <pc:docMk/>
            <pc:sldMk cId="2101938845" sldId="293"/>
            <ac:picMk id="6" creationId="{8A554E52-1828-4401-858A-2917A0B9247C}"/>
          </ac:picMkLst>
        </pc:picChg>
        <pc:picChg chg="add del mod">
          <ac:chgData name="Marshall, Alexandra" userId="397049ad-2a83-4b08-b006-bfe829ddd2cf" providerId="ADAL" clId="{5E854795-32BD-43D3-AB88-9074D6ABEEB7}" dt="2024-04-17T09:13:57.880" v="10001" actId="478"/>
          <ac:picMkLst>
            <pc:docMk/>
            <pc:sldMk cId="2101938845" sldId="293"/>
            <ac:picMk id="8" creationId="{0A934C3B-7C9B-4876-868F-CD83A1CDC66F}"/>
          </ac:picMkLst>
        </pc:picChg>
        <pc:picChg chg="add del mod modCrop">
          <ac:chgData name="Marshall, Alexandra" userId="397049ad-2a83-4b08-b006-bfe829ddd2cf" providerId="ADAL" clId="{5E854795-32BD-43D3-AB88-9074D6ABEEB7}" dt="2024-04-17T10:05:46.047" v="10014" actId="478"/>
          <ac:picMkLst>
            <pc:docMk/>
            <pc:sldMk cId="2101938845" sldId="293"/>
            <ac:picMk id="9" creationId="{3CAC4BEE-40EB-438D-84D3-5D5448646C74}"/>
          </ac:picMkLst>
        </pc:picChg>
        <pc:picChg chg="add del mod">
          <ac:chgData name="Marshall, Alexandra" userId="397049ad-2a83-4b08-b006-bfe829ddd2cf" providerId="ADAL" clId="{5E854795-32BD-43D3-AB88-9074D6ABEEB7}" dt="2024-04-17T10:05:54.648" v="10017" actId="478"/>
          <ac:picMkLst>
            <pc:docMk/>
            <pc:sldMk cId="2101938845" sldId="293"/>
            <ac:picMk id="11" creationId="{EF615D45-34C3-4134-94E0-9C2BB84D06C2}"/>
          </ac:picMkLst>
        </pc:picChg>
        <pc:picChg chg="add del mod modCrop">
          <ac:chgData name="Marshall, Alexandra" userId="397049ad-2a83-4b08-b006-bfe829ddd2cf" providerId="ADAL" clId="{5E854795-32BD-43D3-AB88-9074D6ABEEB7}" dt="2024-04-17T10:07:35.193" v="10025" actId="478"/>
          <ac:picMkLst>
            <pc:docMk/>
            <pc:sldMk cId="2101938845" sldId="293"/>
            <ac:picMk id="13" creationId="{9E4C9A55-610F-4845-AF24-074F1F33A4FD}"/>
          </ac:picMkLst>
        </pc:picChg>
        <pc:picChg chg="add del mod modCrop">
          <ac:chgData name="Marshall, Alexandra" userId="397049ad-2a83-4b08-b006-bfe829ddd2cf" providerId="ADAL" clId="{5E854795-32BD-43D3-AB88-9074D6ABEEB7}" dt="2024-04-17T10:09:09.666" v="10032" actId="478"/>
          <ac:picMkLst>
            <pc:docMk/>
            <pc:sldMk cId="2101938845" sldId="293"/>
            <ac:picMk id="15" creationId="{BC92E5FE-C840-4A0D-8777-A006E40E0F5E}"/>
          </ac:picMkLst>
        </pc:picChg>
        <pc:picChg chg="add mod modCrop">
          <ac:chgData name="Marshall, Alexandra" userId="397049ad-2a83-4b08-b006-bfe829ddd2cf" providerId="ADAL" clId="{5E854795-32BD-43D3-AB88-9074D6ABEEB7}" dt="2024-04-17T10:09:26.538" v="10037" actId="1076"/>
          <ac:picMkLst>
            <pc:docMk/>
            <pc:sldMk cId="2101938845" sldId="293"/>
            <ac:picMk id="17" creationId="{FB174778-A1D3-4E23-BBE4-D1FB7B2B4EF3}"/>
          </ac:picMkLst>
        </pc:picChg>
      </pc:sldChg>
      <pc:sldChg chg="modSp mod modAnim modNotesTx">
        <pc:chgData name="Marshall, Alexandra" userId="397049ad-2a83-4b08-b006-bfe829ddd2cf" providerId="ADAL" clId="{5E854795-32BD-43D3-AB88-9074D6ABEEB7}" dt="2024-04-25T07:43:55.359" v="12562" actId="6549"/>
        <pc:sldMkLst>
          <pc:docMk/>
          <pc:sldMk cId="2769005407" sldId="294"/>
        </pc:sldMkLst>
        <pc:spChg chg="mod">
          <ac:chgData name="Marshall, Alexandra" userId="397049ad-2a83-4b08-b006-bfe829ddd2cf" providerId="ADAL" clId="{5E854795-32BD-43D3-AB88-9074D6ABEEB7}" dt="2024-04-12T13:54:28.786" v="1474" actId="20577"/>
          <ac:spMkLst>
            <pc:docMk/>
            <pc:sldMk cId="2769005407" sldId="294"/>
            <ac:spMk id="2" creationId="{15D67B24-3003-4F50-9756-2EBE0AB2F5F4}"/>
          </ac:spMkLst>
        </pc:spChg>
        <pc:spChg chg="mod">
          <ac:chgData name="Marshall, Alexandra" userId="397049ad-2a83-4b08-b006-bfe829ddd2cf" providerId="ADAL" clId="{5E854795-32BD-43D3-AB88-9074D6ABEEB7}" dt="2024-04-15T09:26:56.576" v="1820" actId="6549"/>
          <ac:spMkLst>
            <pc:docMk/>
            <pc:sldMk cId="2769005407" sldId="294"/>
            <ac:spMk id="9" creationId="{0AE67A68-A859-4F41-99D8-445E730A4C49}"/>
          </ac:spMkLst>
        </pc:spChg>
        <pc:spChg chg="mod">
          <ac:chgData name="Marshall, Alexandra" userId="397049ad-2a83-4b08-b006-bfe829ddd2cf" providerId="ADAL" clId="{5E854795-32BD-43D3-AB88-9074D6ABEEB7}" dt="2024-04-15T13:15:56.872" v="3105" actId="962"/>
          <ac:spMkLst>
            <pc:docMk/>
            <pc:sldMk cId="2769005407" sldId="294"/>
            <ac:spMk id="10" creationId="{C0551445-2B6A-4C29-A6F9-5D7E911D7432}"/>
          </ac:spMkLst>
        </pc:spChg>
        <pc:picChg chg="mod">
          <ac:chgData name="Marshall, Alexandra" userId="397049ad-2a83-4b08-b006-bfe829ddd2cf" providerId="ADAL" clId="{5E854795-32BD-43D3-AB88-9074D6ABEEB7}" dt="2024-04-17T13:12:56.868" v="10046" actId="1440"/>
          <ac:picMkLst>
            <pc:docMk/>
            <pc:sldMk cId="2769005407" sldId="294"/>
            <ac:picMk id="6" creationId="{4BD21CC5-5093-4BC2-8767-AD63EEE7455C}"/>
          </ac:picMkLst>
        </pc:picChg>
        <pc:picChg chg="mod">
          <ac:chgData name="Marshall, Alexandra" userId="397049ad-2a83-4b08-b006-bfe829ddd2cf" providerId="ADAL" clId="{5E854795-32BD-43D3-AB88-9074D6ABEEB7}" dt="2024-04-17T13:12:56.495" v="10045" actId="1440"/>
          <ac:picMkLst>
            <pc:docMk/>
            <pc:sldMk cId="2769005407" sldId="294"/>
            <ac:picMk id="8" creationId="{B55AA0BA-A618-46B5-BA57-C107179A5858}"/>
          </ac:picMkLst>
        </pc:picChg>
      </pc:sldChg>
      <pc:sldChg chg="addSp modSp mod modAnim modNotesTx">
        <pc:chgData name="Marshall, Alexandra" userId="397049ad-2a83-4b08-b006-bfe829ddd2cf" providerId="ADAL" clId="{5E854795-32BD-43D3-AB88-9074D6ABEEB7}" dt="2024-04-25T07:43:58.264" v="12563" actId="6549"/>
        <pc:sldMkLst>
          <pc:docMk/>
          <pc:sldMk cId="1511549789" sldId="295"/>
        </pc:sldMkLst>
        <pc:spChg chg="mod">
          <ac:chgData name="Marshall, Alexandra" userId="397049ad-2a83-4b08-b006-bfe829ddd2cf" providerId="ADAL" clId="{5E854795-32BD-43D3-AB88-9074D6ABEEB7}" dt="2024-04-24T11:01:24.499" v="12445" actId="113"/>
          <ac:spMkLst>
            <pc:docMk/>
            <pc:sldMk cId="1511549789" sldId="295"/>
            <ac:spMk id="4" creationId="{F5D97FF8-7CEA-4F4F-841B-F3CCCCAB19CD}"/>
          </ac:spMkLst>
        </pc:spChg>
        <pc:spChg chg="add mod">
          <ac:chgData name="Marshall, Alexandra" userId="397049ad-2a83-4b08-b006-bfe829ddd2cf" providerId="ADAL" clId="{5E854795-32BD-43D3-AB88-9074D6ABEEB7}" dt="2024-04-15T13:07:22.812" v="2045" actId="571"/>
          <ac:spMkLst>
            <pc:docMk/>
            <pc:sldMk cId="1511549789" sldId="295"/>
            <ac:spMk id="7" creationId="{739CCF20-7695-4171-BE9F-FDA5FD9DAF1F}"/>
          </ac:spMkLst>
        </pc:spChg>
        <pc:picChg chg="mod">
          <ac:chgData name="Marshall, Alexandra" userId="397049ad-2a83-4b08-b006-bfe829ddd2cf" providerId="ADAL" clId="{5E854795-32BD-43D3-AB88-9074D6ABEEB7}" dt="2024-04-15T13:17:39.165" v="3699" actId="962"/>
          <ac:picMkLst>
            <pc:docMk/>
            <pc:sldMk cId="1511549789" sldId="295"/>
            <ac:picMk id="8" creationId="{7B1A3C75-E677-4228-8CAD-EAA1D077DA8C}"/>
          </ac:picMkLst>
        </pc:picChg>
        <pc:picChg chg="add mod">
          <ac:chgData name="Marshall, Alexandra" userId="397049ad-2a83-4b08-b006-bfe829ddd2cf" providerId="ADAL" clId="{5E854795-32BD-43D3-AB88-9074D6ABEEB7}" dt="2024-04-15T13:07:22.812" v="2045" actId="571"/>
          <ac:picMkLst>
            <pc:docMk/>
            <pc:sldMk cId="1511549789" sldId="295"/>
            <ac:picMk id="9" creationId="{BFF621EF-1B4C-416F-A2D3-0A64E7CE81A1}"/>
          </ac:picMkLst>
        </pc:picChg>
        <pc:picChg chg="mod">
          <ac:chgData name="Marshall, Alexandra" userId="397049ad-2a83-4b08-b006-bfe829ddd2cf" providerId="ADAL" clId="{5E854795-32BD-43D3-AB88-9074D6ABEEB7}" dt="2024-04-15T13:19:33.874" v="4629" actId="962"/>
          <ac:picMkLst>
            <pc:docMk/>
            <pc:sldMk cId="1511549789" sldId="295"/>
            <ac:picMk id="10" creationId="{960E29DA-CA87-451E-A723-4CF5F520F358}"/>
          </ac:picMkLst>
        </pc:picChg>
        <pc:picChg chg="mod">
          <ac:chgData name="Marshall, Alexandra" userId="397049ad-2a83-4b08-b006-bfe829ddd2cf" providerId="ADAL" clId="{5E854795-32BD-43D3-AB88-9074D6ABEEB7}" dt="2024-04-15T13:18:24.643" v="4195" actId="962"/>
          <ac:picMkLst>
            <pc:docMk/>
            <pc:sldMk cId="1511549789" sldId="295"/>
            <ac:picMk id="12" creationId="{37824BC1-E62A-4C1F-903E-377A0A997170}"/>
          </ac:picMkLst>
        </pc:picChg>
      </pc:sldChg>
      <pc:sldChg chg="modSp mod modAnim modNotesTx">
        <pc:chgData name="Marshall, Alexandra" userId="397049ad-2a83-4b08-b006-bfe829ddd2cf" providerId="ADAL" clId="{5E854795-32BD-43D3-AB88-9074D6ABEEB7}" dt="2024-04-25T07:44:00.460" v="12564" actId="6549"/>
        <pc:sldMkLst>
          <pc:docMk/>
          <pc:sldMk cId="1839884768" sldId="296"/>
        </pc:sldMkLst>
        <pc:spChg chg="mod">
          <ac:chgData name="Marshall, Alexandra" userId="397049ad-2a83-4b08-b006-bfe829ddd2cf" providerId="ADAL" clId="{5E854795-32BD-43D3-AB88-9074D6ABEEB7}" dt="2024-04-24T11:40:18.312" v="12543" actId="20577"/>
          <ac:spMkLst>
            <pc:docMk/>
            <pc:sldMk cId="1839884768" sldId="296"/>
            <ac:spMk id="4" creationId="{77513131-8B5C-48D7-9D00-7F1E772F47ED}"/>
          </ac:spMkLst>
        </pc:spChg>
        <pc:picChg chg="mod">
          <ac:chgData name="Marshall, Alexandra" userId="397049ad-2a83-4b08-b006-bfe829ddd2cf" providerId="ADAL" clId="{5E854795-32BD-43D3-AB88-9074D6ABEEB7}" dt="2024-04-15T13:20:51.549" v="5115" actId="962"/>
          <ac:picMkLst>
            <pc:docMk/>
            <pc:sldMk cId="1839884768" sldId="296"/>
            <ac:picMk id="6" creationId="{089C6CEE-C6AD-4F78-BB20-79F556006493}"/>
          </ac:picMkLst>
        </pc:picChg>
      </pc:sldChg>
      <pc:sldChg chg="modSp mod modAnim modNotesTx">
        <pc:chgData name="Marshall, Alexandra" userId="397049ad-2a83-4b08-b006-bfe829ddd2cf" providerId="ADAL" clId="{5E854795-32BD-43D3-AB88-9074D6ABEEB7}" dt="2024-04-25T07:44:03.540" v="12565" actId="6549"/>
        <pc:sldMkLst>
          <pc:docMk/>
          <pc:sldMk cId="2491561395" sldId="297"/>
        </pc:sldMkLst>
        <pc:spChg chg="mod">
          <ac:chgData name="Marshall, Alexandra" userId="397049ad-2a83-4b08-b006-bfe829ddd2cf" providerId="ADAL" clId="{5E854795-32BD-43D3-AB88-9074D6ABEEB7}" dt="2024-04-24T10:57:35.850" v="12432" actId="20577"/>
          <ac:spMkLst>
            <pc:docMk/>
            <pc:sldMk cId="2491561395" sldId="297"/>
            <ac:spMk id="2" creationId="{43672BF2-B241-403E-A028-8E7A134865C3}"/>
          </ac:spMkLst>
        </pc:spChg>
        <pc:spChg chg="mod">
          <ac:chgData name="Marshall, Alexandra" userId="397049ad-2a83-4b08-b006-bfe829ddd2cf" providerId="ADAL" clId="{5E854795-32BD-43D3-AB88-9074D6ABEEB7}" dt="2024-04-24T10:57:18.444" v="12417" actId="20577"/>
          <ac:spMkLst>
            <pc:docMk/>
            <pc:sldMk cId="2491561395" sldId="297"/>
            <ac:spMk id="4" creationId="{E94DF66F-BE87-4E10-B613-1663442A5A94}"/>
          </ac:spMkLst>
        </pc:spChg>
        <pc:picChg chg="mod">
          <ac:chgData name="Marshall, Alexandra" userId="397049ad-2a83-4b08-b006-bfe829ddd2cf" providerId="ADAL" clId="{5E854795-32BD-43D3-AB88-9074D6ABEEB7}" dt="2024-04-15T13:22:11.676" v="5539" actId="962"/>
          <ac:picMkLst>
            <pc:docMk/>
            <pc:sldMk cId="2491561395" sldId="297"/>
            <ac:picMk id="10" creationId="{4AE9289F-C659-4827-ADD3-EFFDA70373B4}"/>
          </ac:picMkLst>
        </pc:picChg>
      </pc:sldChg>
      <pc:sldChg chg="addSp delSp modSp mod delAnim modAnim modNotesTx">
        <pc:chgData name="Marshall, Alexandra" userId="397049ad-2a83-4b08-b006-bfe829ddd2cf" providerId="ADAL" clId="{5E854795-32BD-43D3-AB88-9074D6ABEEB7}" dt="2024-04-25T07:44:05.388" v="12566" actId="6549"/>
        <pc:sldMkLst>
          <pc:docMk/>
          <pc:sldMk cId="3705245118" sldId="298"/>
        </pc:sldMkLst>
        <pc:spChg chg="mod">
          <ac:chgData name="Marshall, Alexandra" userId="397049ad-2a83-4b08-b006-bfe829ddd2cf" providerId="ADAL" clId="{5E854795-32BD-43D3-AB88-9074D6ABEEB7}" dt="2024-04-24T11:39:39.326" v="12542" actId="313"/>
          <ac:spMkLst>
            <pc:docMk/>
            <pc:sldMk cId="3705245118" sldId="298"/>
            <ac:spMk id="4" creationId="{AC3DCA3B-6443-44E2-88DE-49E2CC2ECFED}"/>
          </ac:spMkLst>
        </pc:spChg>
        <pc:picChg chg="add mod">
          <ac:chgData name="Marshall, Alexandra" userId="397049ad-2a83-4b08-b006-bfe829ddd2cf" providerId="ADAL" clId="{5E854795-32BD-43D3-AB88-9074D6ABEEB7}" dt="2024-04-23T09:26:21.669" v="11424" actId="962"/>
          <ac:picMkLst>
            <pc:docMk/>
            <pc:sldMk cId="3705245118" sldId="298"/>
            <ac:picMk id="5" creationId="{C7E8D5B1-0956-4A80-A8B8-E5108B652165}"/>
          </ac:picMkLst>
        </pc:picChg>
        <pc:picChg chg="mod">
          <ac:chgData name="Marshall, Alexandra" userId="397049ad-2a83-4b08-b006-bfe829ddd2cf" providerId="ADAL" clId="{5E854795-32BD-43D3-AB88-9074D6ABEEB7}" dt="2024-04-23T09:27:47.222" v="12106" actId="962"/>
          <ac:picMkLst>
            <pc:docMk/>
            <pc:sldMk cId="3705245118" sldId="298"/>
            <ac:picMk id="6" creationId="{B331954A-D37C-4219-A116-6647E2660DB9}"/>
          </ac:picMkLst>
        </pc:picChg>
        <pc:picChg chg="add del mod">
          <ac:chgData name="Marshall, Alexandra" userId="397049ad-2a83-4b08-b006-bfe829ddd2cf" providerId="ADAL" clId="{5E854795-32BD-43D3-AB88-9074D6ABEEB7}" dt="2024-04-23T09:23:32.628" v="10658" actId="478"/>
          <ac:picMkLst>
            <pc:docMk/>
            <pc:sldMk cId="3705245118" sldId="298"/>
            <ac:picMk id="8" creationId="{1A20DF33-43C1-4443-805D-28E0B278319F}"/>
          </ac:picMkLst>
        </pc:picChg>
        <pc:picChg chg="add mod">
          <ac:chgData name="Marshall, Alexandra" userId="397049ad-2a83-4b08-b006-bfe829ddd2cf" providerId="ADAL" clId="{5E854795-32BD-43D3-AB88-9074D6ABEEB7}" dt="2024-04-23T09:28:11.318" v="12108" actId="1076"/>
          <ac:picMkLst>
            <pc:docMk/>
            <pc:sldMk cId="3705245118" sldId="298"/>
            <ac:picMk id="10" creationId="{B3E3C332-BB15-47B3-8B42-C1E175D4206A}"/>
          </ac:picMkLst>
        </pc:picChg>
      </pc:sldChg>
      <pc:sldChg chg="addSp delSp modSp mod modNotesTx">
        <pc:chgData name="Marshall, Alexandra" userId="397049ad-2a83-4b08-b006-bfe829ddd2cf" providerId="ADAL" clId="{5E854795-32BD-43D3-AB88-9074D6ABEEB7}" dt="2024-04-25T07:44:07.851" v="12567" actId="6549"/>
        <pc:sldMkLst>
          <pc:docMk/>
          <pc:sldMk cId="3362258518" sldId="299"/>
        </pc:sldMkLst>
        <pc:spChg chg="del">
          <ac:chgData name="Marshall, Alexandra" userId="397049ad-2a83-4b08-b006-bfe829ddd2cf" providerId="ADAL" clId="{5E854795-32BD-43D3-AB88-9074D6ABEEB7}" dt="2024-04-15T14:00:46.831" v="9224" actId="931"/>
          <ac:spMkLst>
            <pc:docMk/>
            <pc:sldMk cId="3362258518" sldId="299"/>
            <ac:spMk id="2" creationId="{E9BFC5A8-62B8-4EF2-8785-12B6D4E25029}"/>
          </ac:spMkLst>
        </pc:spChg>
        <pc:spChg chg="mod">
          <ac:chgData name="Marshall, Alexandra" userId="397049ad-2a83-4b08-b006-bfe829ddd2cf" providerId="ADAL" clId="{5E854795-32BD-43D3-AB88-9074D6ABEEB7}" dt="2024-04-15T14:01:02.619" v="9226" actId="1076"/>
          <ac:spMkLst>
            <pc:docMk/>
            <pc:sldMk cId="3362258518" sldId="299"/>
            <ac:spMk id="3" creationId="{CD54C113-57E5-40EA-8F87-763C88860887}"/>
          </ac:spMkLst>
        </pc:spChg>
        <pc:picChg chg="add mod">
          <ac:chgData name="Marshall, Alexandra" userId="397049ad-2a83-4b08-b006-bfe829ddd2cf" providerId="ADAL" clId="{5E854795-32BD-43D3-AB88-9074D6ABEEB7}" dt="2024-04-15T14:00:46.831" v="9224" actId="931"/>
          <ac:picMkLst>
            <pc:docMk/>
            <pc:sldMk cId="3362258518" sldId="299"/>
            <ac:picMk id="5" creationId="{FADD767D-BB70-4F19-97A7-3E230002E250}"/>
          </ac:picMkLst>
        </pc:picChg>
      </pc:sldChg>
      <pc:sldChg chg="addSp delSp modSp mod modNotesTx">
        <pc:chgData name="Marshall, Alexandra" userId="397049ad-2a83-4b08-b006-bfe829ddd2cf" providerId="ADAL" clId="{5E854795-32BD-43D3-AB88-9074D6ABEEB7}" dt="2024-04-25T07:43:52.905" v="12561" actId="6549"/>
        <pc:sldMkLst>
          <pc:docMk/>
          <pc:sldMk cId="1975751238" sldId="300"/>
        </pc:sldMkLst>
        <pc:spChg chg="add del">
          <ac:chgData name="Marshall, Alexandra" userId="397049ad-2a83-4b08-b006-bfe829ddd2cf" providerId="ADAL" clId="{5E854795-32BD-43D3-AB88-9074D6ABEEB7}" dt="2024-04-15T13:58:48.763" v="9221" actId="931"/>
          <ac:spMkLst>
            <pc:docMk/>
            <pc:sldMk cId="1975751238" sldId="300"/>
            <ac:spMk id="2" creationId="{E9BFC5A8-62B8-4EF2-8785-12B6D4E25029}"/>
          </ac:spMkLst>
        </pc:spChg>
        <pc:spChg chg="mod">
          <ac:chgData name="Marshall, Alexandra" userId="397049ad-2a83-4b08-b006-bfe829ddd2cf" providerId="ADAL" clId="{5E854795-32BD-43D3-AB88-9074D6ABEEB7}" dt="2024-04-15T13:59:03.479" v="9223" actId="1076"/>
          <ac:spMkLst>
            <pc:docMk/>
            <pc:sldMk cId="1975751238" sldId="300"/>
            <ac:spMk id="3" creationId="{CD54C113-57E5-40EA-8F87-763C88860887}"/>
          </ac:spMkLst>
        </pc:spChg>
        <pc:picChg chg="add del mod modCrop">
          <ac:chgData name="Marshall, Alexandra" userId="397049ad-2a83-4b08-b006-bfe829ddd2cf" providerId="ADAL" clId="{5E854795-32BD-43D3-AB88-9074D6ABEEB7}" dt="2024-04-15T13:55:37.407" v="9219" actId="931"/>
          <ac:picMkLst>
            <pc:docMk/>
            <pc:sldMk cId="1975751238" sldId="300"/>
            <ac:picMk id="5" creationId="{B260E3AE-8C1D-48B6-B055-1B9C164322E5}"/>
          </ac:picMkLst>
        </pc:picChg>
        <pc:picChg chg="add mod">
          <ac:chgData name="Marshall, Alexandra" userId="397049ad-2a83-4b08-b006-bfe829ddd2cf" providerId="ADAL" clId="{5E854795-32BD-43D3-AB88-9074D6ABEEB7}" dt="2024-04-15T13:58:48.763" v="9221" actId="931"/>
          <ac:picMkLst>
            <pc:docMk/>
            <pc:sldMk cId="1975751238" sldId="300"/>
            <ac:picMk id="7" creationId="{F36D5512-C2BC-4D20-9D65-3783F6B3433A}"/>
          </ac:picMkLst>
        </pc:picChg>
      </pc:sldChg>
      <pc:sldChg chg="addSp delSp modSp mod modAnim modNotesTx">
        <pc:chgData name="Marshall, Alexandra" userId="397049ad-2a83-4b08-b006-bfe829ddd2cf" providerId="ADAL" clId="{5E854795-32BD-43D3-AB88-9074D6ABEEB7}" dt="2024-04-25T07:44:37.873" v="12578" actId="5793"/>
        <pc:sldMkLst>
          <pc:docMk/>
          <pc:sldMk cId="3094484220" sldId="301"/>
        </pc:sldMkLst>
        <pc:spChg chg="mod">
          <ac:chgData name="Marshall, Alexandra" userId="397049ad-2a83-4b08-b006-bfe829ddd2cf" providerId="ADAL" clId="{5E854795-32BD-43D3-AB88-9074D6ABEEB7}" dt="2024-04-12T13:56:16.667" v="1496" actId="20577"/>
          <ac:spMkLst>
            <pc:docMk/>
            <pc:sldMk cId="3094484220" sldId="301"/>
            <ac:spMk id="2" creationId="{927C9B56-A2B0-4669-BD26-D9156CF3641B}"/>
          </ac:spMkLst>
        </pc:spChg>
        <pc:spChg chg="add del mod">
          <ac:chgData name="Marshall, Alexandra" userId="397049ad-2a83-4b08-b006-bfe829ddd2cf" providerId="ADAL" clId="{5E854795-32BD-43D3-AB88-9074D6ABEEB7}" dt="2024-04-12T13:25:13.847" v="1387" actId="478"/>
          <ac:spMkLst>
            <pc:docMk/>
            <pc:sldMk cId="3094484220" sldId="301"/>
            <ac:spMk id="11" creationId="{0DBBBB5E-E79A-4D42-A593-0F3A3E6F3C8A}"/>
          </ac:spMkLst>
        </pc:spChg>
        <pc:spChg chg="add del">
          <ac:chgData name="Marshall, Alexandra" userId="397049ad-2a83-4b08-b006-bfe829ddd2cf" providerId="ADAL" clId="{5E854795-32BD-43D3-AB88-9074D6ABEEB7}" dt="2024-04-12T13:25:29.051" v="1389" actId="478"/>
          <ac:spMkLst>
            <pc:docMk/>
            <pc:sldMk cId="3094484220" sldId="301"/>
            <ac:spMk id="12" creationId="{1BEA8141-509A-4570-B94F-109F4A2FF94D}"/>
          </ac:spMkLst>
        </pc:spChg>
        <pc:spChg chg="add del mod">
          <ac:chgData name="Marshall, Alexandra" userId="397049ad-2a83-4b08-b006-bfe829ddd2cf" providerId="ADAL" clId="{5E854795-32BD-43D3-AB88-9074D6ABEEB7}" dt="2024-04-12T13:26:26.945" v="1396" actId="478"/>
          <ac:spMkLst>
            <pc:docMk/>
            <pc:sldMk cId="3094484220" sldId="301"/>
            <ac:spMk id="14" creationId="{21AA0513-0CA3-4AD5-879D-F13A3194D749}"/>
          </ac:spMkLst>
        </pc:spChg>
        <pc:spChg chg="add mod">
          <ac:chgData name="Marshall, Alexandra" userId="397049ad-2a83-4b08-b006-bfe829ddd2cf" providerId="ADAL" clId="{5E854795-32BD-43D3-AB88-9074D6ABEEB7}" dt="2024-04-23T12:34:27.834" v="12330" actId="14861"/>
          <ac:spMkLst>
            <pc:docMk/>
            <pc:sldMk cId="3094484220" sldId="301"/>
            <ac:spMk id="15" creationId="{FBBAA0E4-6D44-4265-BAB7-0574666C5B13}"/>
          </ac:spMkLst>
        </pc:spChg>
        <pc:picChg chg="add del mod">
          <ac:chgData name="Marshall, Alexandra" userId="397049ad-2a83-4b08-b006-bfe829ddd2cf" providerId="ADAL" clId="{5E854795-32BD-43D3-AB88-9074D6ABEEB7}" dt="2024-04-12T13:17:52.647" v="1372" actId="478"/>
          <ac:picMkLst>
            <pc:docMk/>
            <pc:sldMk cId="3094484220" sldId="301"/>
            <ac:picMk id="4" creationId="{31ECB422-1706-4E91-A333-F698F30BCD4B}"/>
          </ac:picMkLst>
        </pc:picChg>
        <pc:picChg chg="add mod ord">
          <ac:chgData name="Marshall, Alexandra" userId="397049ad-2a83-4b08-b006-bfe829ddd2cf" providerId="ADAL" clId="{5E854795-32BD-43D3-AB88-9074D6ABEEB7}" dt="2024-04-23T12:34:14.203" v="12327" actId="1076"/>
          <ac:picMkLst>
            <pc:docMk/>
            <pc:sldMk cId="3094484220" sldId="301"/>
            <ac:picMk id="4" creationId="{7BD38252-E9D7-454C-86A7-5552211E7A81}"/>
          </ac:picMkLst>
        </pc:picChg>
        <pc:picChg chg="add del mod">
          <ac:chgData name="Marshall, Alexandra" userId="397049ad-2a83-4b08-b006-bfe829ddd2cf" providerId="ADAL" clId="{5E854795-32BD-43D3-AB88-9074D6ABEEB7}" dt="2024-04-12T13:18:25.746" v="1376" actId="478"/>
          <ac:picMkLst>
            <pc:docMk/>
            <pc:sldMk cId="3094484220" sldId="301"/>
            <ac:picMk id="6" creationId="{1FFC777E-726E-4018-B211-0666473CEE5E}"/>
          </ac:picMkLst>
        </pc:picChg>
        <pc:picChg chg="add del mod">
          <ac:chgData name="Marshall, Alexandra" userId="397049ad-2a83-4b08-b006-bfe829ddd2cf" providerId="ADAL" clId="{5E854795-32BD-43D3-AB88-9074D6ABEEB7}" dt="2024-04-12T13:21:03.713" v="1381" actId="478"/>
          <ac:picMkLst>
            <pc:docMk/>
            <pc:sldMk cId="3094484220" sldId="301"/>
            <ac:picMk id="8" creationId="{E5AC71BC-462C-41B4-A136-CE5005B6F957}"/>
          </ac:picMkLst>
        </pc:picChg>
        <pc:picChg chg="add del mod">
          <ac:chgData name="Marshall, Alexandra" userId="397049ad-2a83-4b08-b006-bfe829ddd2cf" providerId="ADAL" clId="{5E854795-32BD-43D3-AB88-9074D6ABEEB7}" dt="2024-04-23T12:33:58.514" v="12318" actId="478"/>
          <ac:picMkLst>
            <pc:docMk/>
            <pc:sldMk cId="3094484220" sldId="301"/>
            <ac:picMk id="10" creationId="{562685C1-6CBC-41FA-BA87-712725FF7A53}"/>
          </ac:picMkLst>
        </pc:picChg>
        <pc:picChg chg="del">
          <ac:chgData name="Marshall, Alexandra" userId="397049ad-2a83-4b08-b006-bfe829ddd2cf" providerId="ADAL" clId="{5E854795-32BD-43D3-AB88-9074D6ABEEB7}" dt="2024-04-12T13:16:55.708" v="1366" actId="478"/>
          <ac:picMkLst>
            <pc:docMk/>
            <pc:sldMk cId="3094484220" sldId="301"/>
            <ac:picMk id="13" creationId="{CB7F1C48-99AC-47E6-9A52-52B1FD00ED67}"/>
          </ac:picMkLst>
        </pc:picChg>
        <pc:picChg chg="del">
          <ac:chgData name="Marshall, Alexandra" userId="397049ad-2a83-4b08-b006-bfe829ddd2cf" providerId="ADAL" clId="{5E854795-32BD-43D3-AB88-9074D6ABEEB7}" dt="2024-04-12T13:16:55.311" v="1365" actId="478"/>
          <ac:picMkLst>
            <pc:docMk/>
            <pc:sldMk cId="3094484220" sldId="301"/>
            <ac:picMk id="29" creationId="{22CA735F-6D4D-4797-892F-99E3A3D112D0}"/>
          </ac:picMkLst>
        </pc:picChg>
      </pc:sldChg>
      <pc:sldChg chg="modSp mod modAnim modNotesTx">
        <pc:chgData name="Marshall, Alexandra" userId="397049ad-2a83-4b08-b006-bfe829ddd2cf" providerId="ADAL" clId="{5E854795-32BD-43D3-AB88-9074D6ABEEB7}" dt="2024-04-25T07:44:12.231" v="12569" actId="6549"/>
        <pc:sldMkLst>
          <pc:docMk/>
          <pc:sldMk cId="3873153497" sldId="302"/>
        </pc:sldMkLst>
        <pc:spChg chg="mod">
          <ac:chgData name="Marshall, Alexandra" userId="397049ad-2a83-4b08-b006-bfe829ddd2cf" providerId="ADAL" clId="{5E854795-32BD-43D3-AB88-9074D6ABEEB7}" dt="2024-04-16T12:17:17.457" v="9292" actId="20577"/>
          <ac:spMkLst>
            <pc:docMk/>
            <pc:sldMk cId="3873153497" sldId="302"/>
            <ac:spMk id="4" creationId="{1A381270-42E4-4A34-A4F5-4441CD5D4BFE}"/>
          </ac:spMkLst>
        </pc:spChg>
        <pc:picChg chg="mod">
          <ac:chgData name="Marshall, Alexandra" userId="397049ad-2a83-4b08-b006-bfe829ddd2cf" providerId="ADAL" clId="{5E854795-32BD-43D3-AB88-9074D6ABEEB7}" dt="2024-04-15T13:35:02.651" v="7883" actId="962"/>
          <ac:picMkLst>
            <pc:docMk/>
            <pc:sldMk cId="3873153497" sldId="302"/>
            <ac:picMk id="6" creationId="{C0768E53-58AE-46C6-98B5-9E3D4963CE7F}"/>
          </ac:picMkLst>
        </pc:picChg>
        <pc:picChg chg="mod">
          <ac:chgData name="Marshall, Alexandra" userId="397049ad-2a83-4b08-b006-bfe829ddd2cf" providerId="ADAL" clId="{5E854795-32BD-43D3-AB88-9074D6ABEEB7}" dt="2024-04-15T13:34:51.468" v="7882" actId="962"/>
          <ac:picMkLst>
            <pc:docMk/>
            <pc:sldMk cId="3873153497" sldId="302"/>
            <ac:picMk id="8" creationId="{1B24F527-2E13-4BAE-8053-46A69EC2E1AE}"/>
          </ac:picMkLst>
        </pc:picChg>
      </pc:sldChg>
      <pc:sldChg chg="addSp delSp modSp mod modAnim modNotesTx">
        <pc:chgData name="Marshall, Alexandra" userId="397049ad-2a83-4b08-b006-bfe829ddd2cf" providerId="ADAL" clId="{5E854795-32BD-43D3-AB88-9074D6ABEEB7}" dt="2024-04-25T07:44:17.846" v="12571" actId="6549"/>
        <pc:sldMkLst>
          <pc:docMk/>
          <pc:sldMk cId="2407197818" sldId="303"/>
        </pc:sldMkLst>
        <pc:spChg chg="mod">
          <ac:chgData name="Marshall, Alexandra" userId="397049ad-2a83-4b08-b006-bfe829ddd2cf" providerId="ADAL" clId="{5E854795-32BD-43D3-AB88-9074D6ABEEB7}" dt="2024-04-12T13:56:53.251" v="1509" actId="20577"/>
          <ac:spMkLst>
            <pc:docMk/>
            <pc:sldMk cId="2407197818" sldId="303"/>
            <ac:spMk id="2" creationId="{FD9DDA43-FEAF-4EE2-8D85-7D6C842E6FB4}"/>
          </ac:spMkLst>
        </pc:spChg>
        <pc:spChg chg="mod">
          <ac:chgData name="Marshall, Alexandra" userId="397049ad-2a83-4b08-b006-bfe829ddd2cf" providerId="ADAL" clId="{5E854795-32BD-43D3-AB88-9074D6ABEEB7}" dt="2024-04-24T11:38:22.343" v="12522" actId="20577"/>
          <ac:spMkLst>
            <pc:docMk/>
            <pc:sldMk cId="2407197818" sldId="303"/>
            <ac:spMk id="4" creationId="{B864674B-46FA-4A2F-8EB9-B6F8C0C93164}"/>
          </ac:spMkLst>
        </pc:spChg>
        <pc:spChg chg="del">
          <ac:chgData name="Marshall, Alexandra" userId="397049ad-2a83-4b08-b006-bfe829ddd2cf" providerId="ADAL" clId="{5E854795-32BD-43D3-AB88-9074D6ABEEB7}" dt="2024-04-12T13:33:29.031" v="1430" actId="478"/>
          <ac:spMkLst>
            <pc:docMk/>
            <pc:sldMk cId="2407197818" sldId="303"/>
            <ac:spMk id="5" creationId="{C1FBED63-6B69-4960-8784-12DF61AF11E1}"/>
          </ac:spMkLst>
        </pc:spChg>
        <pc:picChg chg="add mod">
          <ac:chgData name="Marshall, Alexandra" userId="397049ad-2a83-4b08-b006-bfe829ddd2cf" providerId="ADAL" clId="{5E854795-32BD-43D3-AB88-9074D6ABEEB7}" dt="2024-04-23T12:28:52.564" v="12314" actId="1076"/>
          <ac:picMkLst>
            <pc:docMk/>
            <pc:sldMk cId="2407197818" sldId="303"/>
            <ac:picMk id="6" creationId="{7600386D-CFFD-487D-AB14-B150585C989D}"/>
          </ac:picMkLst>
        </pc:picChg>
        <pc:picChg chg="add mod">
          <ac:chgData name="Marshall, Alexandra" userId="397049ad-2a83-4b08-b006-bfe829ddd2cf" providerId="ADAL" clId="{5E854795-32BD-43D3-AB88-9074D6ABEEB7}" dt="2024-04-23T12:28:57.808" v="12315" actId="1076"/>
          <ac:picMkLst>
            <pc:docMk/>
            <pc:sldMk cId="2407197818" sldId="303"/>
            <ac:picMk id="8" creationId="{30BA59DA-C7AF-4715-A7CB-7C3E06669797}"/>
          </ac:picMkLst>
        </pc:picChg>
      </pc:sldChg>
      <pc:sldChg chg="modSp mod modAnim modNotesTx">
        <pc:chgData name="Marshall, Alexandra" userId="397049ad-2a83-4b08-b006-bfe829ddd2cf" providerId="ADAL" clId="{5E854795-32BD-43D3-AB88-9074D6ABEEB7}" dt="2024-04-25T07:44:19.636" v="12572" actId="6549"/>
        <pc:sldMkLst>
          <pc:docMk/>
          <pc:sldMk cId="4147865136" sldId="304"/>
        </pc:sldMkLst>
        <pc:spChg chg="mod">
          <ac:chgData name="Marshall, Alexandra" userId="397049ad-2a83-4b08-b006-bfe829ddd2cf" providerId="ADAL" clId="{5E854795-32BD-43D3-AB88-9074D6ABEEB7}" dt="2024-04-24T11:38:41.760" v="12527" actId="20577"/>
          <ac:spMkLst>
            <pc:docMk/>
            <pc:sldMk cId="4147865136" sldId="304"/>
            <ac:spMk id="4" creationId="{BAF60043-D8FA-4050-AAE0-42BEF8667413}"/>
          </ac:spMkLst>
        </pc:spChg>
        <pc:picChg chg="mod">
          <ac:chgData name="Marshall, Alexandra" userId="397049ad-2a83-4b08-b006-bfe829ddd2cf" providerId="ADAL" clId="{5E854795-32BD-43D3-AB88-9074D6ABEEB7}" dt="2024-04-15T13:37:21.863" v="8582" actId="962"/>
          <ac:picMkLst>
            <pc:docMk/>
            <pc:sldMk cId="4147865136" sldId="304"/>
            <ac:picMk id="12" creationId="{C9360EB4-7B7F-4129-95D0-A3B5DB89040F}"/>
          </ac:picMkLst>
        </pc:picChg>
      </pc:sldChg>
      <pc:sldChg chg="modSp mod modAnim modNotesTx">
        <pc:chgData name="Marshall, Alexandra" userId="397049ad-2a83-4b08-b006-bfe829ddd2cf" providerId="ADAL" clId="{5E854795-32BD-43D3-AB88-9074D6ABEEB7}" dt="2024-04-25T07:43:44.076" v="12558" actId="6549"/>
        <pc:sldMkLst>
          <pc:docMk/>
          <pc:sldMk cId="2957086611" sldId="305"/>
        </pc:sldMkLst>
        <pc:spChg chg="mod">
          <ac:chgData name="Marshall, Alexandra" userId="397049ad-2a83-4b08-b006-bfe829ddd2cf" providerId="ADAL" clId="{5E854795-32BD-43D3-AB88-9074D6ABEEB7}" dt="2024-04-24T07:57:06.875" v="12375" actId="20577"/>
          <ac:spMkLst>
            <pc:docMk/>
            <pc:sldMk cId="2957086611" sldId="305"/>
            <ac:spMk id="2" creationId="{FB134869-8B59-4875-B0F8-A42133B841E1}"/>
          </ac:spMkLst>
        </pc:spChg>
        <pc:spChg chg="mod">
          <ac:chgData name="Marshall, Alexandra" userId="397049ad-2a83-4b08-b006-bfe829ddd2cf" providerId="ADAL" clId="{5E854795-32BD-43D3-AB88-9074D6ABEEB7}" dt="2024-04-19T08:19:17.579" v="10205" actId="20577"/>
          <ac:spMkLst>
            <pc:docMk/>
            <pc:sldMk cId="2957086611" sldId="305"/>
            <ac:spMk id="3" creationId="{FE5A054C-063C-43A3-9E69-9AD96F60780E}"/>
          </ac:spMkLst>
        </pc:spChg>
        <pc:spChg chg="mod">
          <ac:chgData name="Marshall, Alexandra" userId="397049ad-2a83-4b08-b006-bfe829ddd2cf" providerId="ADAL" clId="{5E854795-32BD-43D3-AB88-9074D6ABEEB7}" dt="2024-04-19T08:19:19.468" v="10206" actId="20577"/>
          <ac:spMkLst>
            <pc:docMk/>
            <pc:sldMk cId="2957086611" sldId="305"/>
            <ac:spMk id="5" creationId="{CBA14BB5-8592-4E8F-99D2-354E69DCFB66}"/>
          </ac:spMkLst>
        </pc:spChg>
        <pc:spChg chg="mod">
          <ac:chgData name="Marshall, Alexandra" userId="397049ad-2a83-4b08-b006-bfe829ddd2cf" providerId="ADAL" clId="{5E854795-32BD-43D3-AB88-9074D6ABEEB7}" dt="2024-04-16T13:42:52.284" v="9758" actId="207"/>
          <ac:spMkLst>
            <pc:docMk/>
            <pc:sldMk cId="2957086611" sldId="305"/>
            <ac:spMk id="6" creationId="{6E60FB68-CE73-8946-80F7-D0064C18F156}"/>
          </ac:spMkLst>
        </pc:spChg>
        <pc:spChg chg="mod">
          <ac:chgData name="Marshall, Alexandra" userId="397049ad-2a83-4b08-b006-bfe829ddd2cf" providerId="ADAL" clId="{5E854795-32BD-43D3-AB88-9074D6ABEEB7}" dt="2024-04-16T13:42:48.190" v="9757" actId="207"/>
          <ac:spMkLst>
            <pc:docMk/>
            <pc:sldMk cId="2957086611" sldId="305"/>
            <ac:spMk id="8" creationId="{9E93E825-AF5C-0B9E-3435-0ECD38574C50}"/>
          </ac:spMkLst>
        </pc:spChg>
      </pc:sldChg>
      <pc:sldChg chg="modNotesTx">
        <pc:chgData name="Marshall, Alexandra" userId="397049ad-2a83-4b08-b006-bfe829ddd2cf" providerId="ADAL" clId="{5E854795-32BD-43D3-AB88-9074D6ABEEB7}" dt="2024-04-25T07:44:25.893" v="12575" actId="20577"/>
        <pc:sldMkLst>
          <pc:docMk/>
          <pc:sldMk cId="2135301759" sldId="306"/>
        </pc:sldMkLst>
      </pc:sldChg>
      <pc:sldChg chg="modSp del mod">
        <pc:chgData name="Marshall, Alexandra" userId="397049ad-2a83-4b08-b006-bfe829ddd2cf" providerId="ADAL" clId="{5E854795-32BD-43D3-AB88-9074D6ABEEB7}" dt="2024-04-15T13:48:16.190" v="9198" actId="2696"/>
        <pc:sldMkLst>
          <pc:docMk/>
          <pc:sldMk cId="953690212" sldId="307"/>
        </pc:sldMkLst>
        <pc:spChg chg="mod">
          <ac:chgData name="Marshall, Alexandra" userId="397049ad-2a83-4b08-b006-bfe829ddd2cf" providerId="ADAL" clId="{5E854795-32BD-43D3-AB88-9074D6ABEEB7}" dt="2024-04-15T13:42:33.618" v="8766" actId="20577"/>
          <ac:spMkLst>
            <pc:docMk/>
            <pc:sldMk cId="953690212" sldId="307"/>
            <ac:spMk id="4" creationId="{A2ED8013-15BE-43F7-89A7-B8EC950B6E0C}"/>
          </ac:spMkLst>
        </pc:spChg>
      </pc:sldChg>
      <pc:sldChg chg="addSp delSp modSp new mod modNotesTx">
        <pc:chgData name="Marshall, Alexandra" userId="397049ad-2a83-4b08-b006-bfe829ddd2cf" providerId="ADAL" clId="{5E854795-32BD-43D3-AB88-9074D6ABEEB7}" dt="2024-04-25T07:44:35.060" v="12577" actId="5793"/>
        <pc:sldMkLst>
          <pc:docMk/>
          <pc:sldMk cId="653284361" sldId="308"/>
        </pc:sldMkLst>
        <pc:spChg chg="mod">
          <ac:chgData name="Marshall, Alexandra" userId="397049ad-2a83-4b08-b006-bfe829ddd2cf" providerId="ADAL" clId="{5E854795-32BD-43D3-AB88-9074D6ABEEB7}" dt="2024-04-12T12:35:55.453" v="45" actId="20577"/>
          <ac:spMkLst>
            <pc:docMk/>
            <pc:sldMk cId="653284361" sldId="308"/>
            <ac:spMk id="2" creationId="{0381D51E-C49C-447C-B6EC-8D5312938B5A}"/>
          </ac:spMkLst>
        </pc:spChg>
        <pc:spChg chg="mod">
          <ac:chgData name="Marshall, Alexandra" userId="397049ad-2a83-4b08-b006-bfe829ddd2cf" providerId="ADAL" clId="{5E854795-32BD-43D3-AB88-9074D6ABEEB7}" dt="2024-04-19T10:34:22.635" v="10276" actId="20577"/>
          <ac:spMkLst>
            <pc:docMk/>
            <pc:sldMk cId="653284361" sldId="308"/>
            <ac:spMk id="3" creationId="{75DA3023-8D04-4AB0-904B-5B5E3970B450}"/>
          </ac:spMkLst>
        </pc:spChg>
        <pc:graphicFrameChg chg="add del mod">
          <ac:chgData name="Marshall, Alexandra" userId="397049ad-2a83-4b08-b006-bfe829ddd2cf" providerId="ADAL" clId="{5E854795-32BD-43D3-AB88-9074D6ABEEB7}" dt="2024-04-12T12:40:29.570" v="334"/>
          <ac:graphicFrameMkLst>
            <pc:docMk/>
            <pc:sldMk cId="653284361" sldId="308"/>
            <ac:graphicFrameMk id="4" creationId="{47766FC7-D22D-4C3E-AFAD-BBADDF097904}"/>
          </ac:graphicFrameMkLst>
        </pc:graphicFrameChg>
        <pc:graphicFrameChg chg="add del mod modGraphic">
          <ac:chgData name="Marshall, Alexandra" userId="397049ad-2a83-4b08-b006-bfe829ddd2cf" providerId="ADAL" clId="{5E854795-32BD-43D3-AB88-9074D6ABEEB7}" dt="2024-04-12T12:47:23.792" v="637" actId="478"/>
          <ac:graphicFrameMkLst>
            <pc:docMk/>
            <pc:sldMk cId="653284361" sldId="308"/>
            <ac:graphicFrameMk id="5" creationId="{D05B1190-7BCA-4556-812A-8477E279064A}"/>
          </ac:graphicFrameMkLst>
        </pc:graphicFrameChg>
        <pc:graphicFrameChg chg="add del mod modGraphic">
          <ac:chgData name="Marshall, Alexandra" userId="397049ad-2a83-4b08-b006-bfe829ddd2cf" providerId="ADAL" clId="{5E854795-32BD-43D3-AB88-9074D6ABEEB7}" dt="2024-04-12T12:47:21.741" v="636" actId="478"/>
          <ac:graphicFrameMkLst>
            <pc:docMk/>
            <pc:sldMk cId="653284361" sldId="308"/>
            <ac:graphicFrameMk id="6" creationId="{211CDBA6-5E40-4DC7-A497-515D4504335B}"/>
          </ac:graphicFrameMkLst>
        </pc:graphicFrameChg>
        <pc:graphicFrameChg chg="add mod modGraphic">
          <ac:chgData name="Marshall, Alexandra" userId="397049ad-2a83-4b08-b006-bfe829ddd2cf" providerId="ADAL" clId="{5E854795-32BD-43D3-AB88-9074D6ABEEB7}" dt="2024-04-19T10:33:40.203" v="10248" actId="20577"/>
          <ac:graphicFrameMkLst>
            <pc:docMk/>
            <pc:sldMk cId="653284361" sldId="308"/>
            <ac:graphicFrameMk id="7" creationId="{79302839-F598-407D-94A9-A600DB3EE0AF}"/>
          </ac:graphicFrameMkLst>
        </pc:graphicFrameChg>
        <pc:graphicFrameChg chg="add mod modGraphic">
          <ac:chgData name="Marshall, Alexandra" userId="397049ad-2a83-4b08-b006-bfe829ddd2cf" providerId="ADAL" clId="{5E854795-32BD-43D3-AB88-9074D6ABEEB7}" dt="2024-04-19T10:34:11.668" v="10270" actId="20577"/>
          <ac:graphicFrameMkLst>
            <pc:docMk/>
            <pc:sldMk cId="653284361" sldId="308"/>
            <ac:graphicFrameMk id="8" creationId="{4465E547-9C0D-4461-B7B1-23461BE08373}"/>
          </ac:graphicFrameMkLst>
        </pc:graphicFrameChg>
      </pc:sldChg>
      <pc:sldChg chg="delSp modSp new del mod">
        <pc:chgData name="Marshall, Alexandra" userId="397049ad-2a83-4b08-b006-bfe829ddd2cf" providerId="ADAL" clId="{5E854795-32BD-43D3-AB88-9074D6ABEEB7}" dt="2024-04-12T13:58:10.167" v="1522" actId="47"/>
        <pc:sldMkLst>
          <pc:docMk/>
          <pc:sldMk cId="2408596409" sldId="309"/>
        </pc:sldMkLst>
        <pc:spChg chg="mod">
          <ac:chgData name="Marshall, Alexandra" userId="397049ad-2a83-4b08-b006-bfe829ddd2cf" providerId="ADAL" clId="{5E854795-32BD-43D3-AB88-9074D6ABEEB7}" dt="2024-04-12T13:58:04.793" v="1521" actId="255"/>
          <ac:spMkLst>
            <pc:docMk/>
            <pc:sldMk cId="2408596409" sldId="309"/>
            <ac:spMk id="2" creationId="{DD83D568-8BB1-422C-9C08-1F2F7B9BB781}"/>
          </ac:spMkLst>
        </pc:spChg>
        <pc:spChg chg="del">
          <ac:chgData name="Marshall, Alexandra" userId="397049ad-2a83-4b08-b006-bfe829ddd2cf" providerId="ADAL" clId="{5E854795-32BD-43D3-AB88-9074D6ABEEB7}" dt="2024-04-12T13:57:54.246" v="1511" actId="478"/>
          <ac:spMkLst>
            <pc:docMk/>
            <pc:sldMk cId="2408596409" sldId="309"/>
            <ac:spMk id="3" creationId="{46A995EF-D68F-4022-ADBD-984F1863C5D9}"/>
          </ac:spMkLst>
        </pc:spChg>
      </pc:sldChg>
      <pc:sldChg chg="addSp delSp modSp add mod modAnim modNotesTx">
        <pc:chgData name="Marshall, Alexandra" userId="397049ad-2a83-4b08-b006-bfe829ddd2cf" providerId="ADAL" clId="{5E854795-32BD-43D3-AB88-9074D6ABEEB7}" dt="2024-04-25T07:44:30.387" v="12576" actId="5793"/>
        <pc:sldMkLst>
          <pc:docMk/>
          <pc:sldMk cId="2883776657" sldId="309"/>
        </pc:sldMkLst>
        <pc:spChg chg="mod">
          <ac:chgData name="Marshall, Alexandra" userId="397049ad-2a83-4b08-b006-bfe829ddd2cf" providerId="ADAL" clId="{5E854795-32BD-43D3-AB88-9074D6ABEEB7}" dt="2024-04-16T13:46:01.741" v="9954" actId="20577"/>
          <ac:spMkLst>
            <pc:docMk/>
            <pc:sldMk cId="2883776657" sldId="309"/>
            <ac:spMk id="2" creationId="{69BD01AE-70E6-48D0-B80E-425E004A6AFD}"/>
          </ac:spMkLst>
        </pc:spChg>
        <pc:spChg chg="add del mod">
          <ac:chgData name="Marshall, Alexandra" userId="397049ad-2a83-4b08-b006-bfe829ddd2cf" providerId="ADAL" clId="{5E854795-32BD-43D3-AB88-9074D6ABEEB7}" dt="2024-04-16T13:40:54.954" v="9720" actId="478"/>
          <ac:spMkLst>
            <pc:docMk/>
            <pc:sldMk cId="2883776657" sldId="309"/>
            <ac:spMk id="3" creationId="{3F54D618-C6C4-4744-B932-96C334CE8AB5}"/>
          </ac:spMkLst>
        </pc:spChg>
        <pc:spChg chg="mod">
          <ac:chgData name="Marshall, Alexandra" userId="397049ad-2a83-4b08-b006-bfe829ddd2cf" providerId="ADAL" clId="{5E854795-32BD-43D3-AB88-9074D6ABEEB7}" dt="2024-04-22T12:20:51.027" v="10508" actId="403"/>
          <ac:spMkLst>
            <pc:docMk/>
            <pc:sldMk cId="2883776657" sldId="309"/>
            <ac:spMk id="4" creationId="{BAF60043-D8FA-4050-AAE0-42BEF8667413}"/>
          </ac:spMkLst>
        </pc:spChg>
        <pc:spChg chg="add mod">
          <ac:chgData name="Marshall, Alexandra" userId="397049ad-2a83-4b08-b006-bfe829ddd2cf" providerId="ADAL" clId="{5E854795-32BD-43D3-AB88-9074D6ABEEB7}" dt="2024-04-22T12:21:19.810" v="10513" actId="20577"/>
          <ac:spMkLst>
            <pc:docMk/>
            <pc:sldMk cId="2883776657" sldId="309"/>
            <ac:spMk id="5" creationId="{C1E138E3-16A5-408B-8502-5954898CD032}"/>
          </ac:spMkLst>
        </pc:spChg>
        <pc:spChg chg="add mod">
          <ac:chgData name="Marshall, Alexandra" userId="397049ad-2a83-4b08-b006-bfe829ddd2cf" providerId="ADAL" clId="{5E854795-32BD-43D3-AB88-9074D6ABEEB7}" dt="2024-04-23T08:52:40.274" v="10550" actId="1076"/>
          <ac:spMkLst>
            <pc:docMk/>
            <pc:sldMk cId="2883776657" sldId="309"/>
            <ac:spMk id="6" creationId="{927D318E-C306-4987-88B3-7E919E8FA6A3}"/>
          </ac:spMkLst>
        </pc:spChg>
        <pc:picChg chg="del">
          <ac:chgData name="Marshall, Alexandra" userId="397049ad-2a83-4b08-b006-bfe829ddd2cf" providerId="ADAL" clId="{5E854795-32BD-43D3-AB88-9074D6ABEEB7}" dt="2024-04-12T13:58:14.518" v="1524" actId="478"/>
          <ac:picMkLst>
            <pc:docMk/>
            <pc:sldMk cId="2883776657" sldId="309"/>
            <ac:picMk id="12" creationId="{C9360EB4-7B7F-4129-95D0-A3B5DB89040F}"/>
          </ac:picMkLst>
        </pc:picChg>
      </pc:sldChg>
      <pc:sldChg chg="modSp new mod modNotesTx">
        <pc:chgData name="Marshall, Alexandra" userId="397049ad-2a83-4b08-b006-bfe829ddd2cf" providerId="ADAL" clId="{5E854795-32BD-43D3-AB88-9074D6ABEEB7}" dt="2024-04-25T07:44:24.092" v="12574" actId="6549"/>
        <pc:sldMkLst>
          <pc:docMk/>
          <pc:sldMk cId="557183871" sldId="310"/>
        </pc:sldMkLst>
        <pc:spChg chg="mod">
          <ac:chgData name="Marshall, Alexandra" userId="397049ad-2a83-4b08-b006-bfe829ddd2cf" providerId="ADAL" clId="{5E854795-32BD-43D3-AB88-9074D6ABEEB7}" dt="2024-04-15T13:42:54.976" v="8770" actId="255"/>
          <ac:spMkLst>
            <pc:docMk/>
            <pc:sldMk cId="557183871" sldId="310"/>
            <ac:spMk id="2" creationId="{BDDA7585-016C-40D1-864B-7EAA3115882F}"/>
          </ac:spMkLst>
        </pc:spChg>
        <pc:spChg chg="mod">
          <ac:chgData name="Marshall, Alexandra" userId="397049ad-2a83-4b08-b006-bfe829ddd2cf" providerId="ADAL" clId="{5E854795-32BD-43D3-AB88-9074D6ABEEB7}" dt="2024-04-16T14:04:43.086" v="9999" actId="207"/>
          <ac:spMkLst>
            <pc:docMk/>
            <pc:sldMk cId="557183871" sldId="310"/>
            <ac:spMk id="3" creationId="{12A4BD82-D573-409F-BBE0-683F117E274E}"/>
          </ac:spMkLst>
        </pc:spChg>
      </pc:sldChg>
      <pc:sldChg chg="addSp delSp modSp add del mod delAnim">
        <pc:chgData name="Marshall, Alexandra" userId="397049ad-2a83-4b08-b006-bfe829ddd2cf" providerId="ADAL" clId="{5E854795-32BD-43D3-AB88-9074D6ABEEB7}" dt="2024-04-17T13:17:57.999" v="10153" actId="2696"/>
        <pc:sldMkLst>
          <pc:docMk/>
          <pc:sldMk cId="1775075273" sldId="311"/>
        </pc:sldMkLst>
        <pc:spChg chg="del">
          <ac:chgData name="Marshall, Alexandra" userId="397049ad-2a83-4b08-b006-bfe829ddd2cf" providerId="ADAL" clId="{5E854795-32BD-43D3-AB88-9074D6ABEEB7}" dt="2024-04-17T13:16:53.085" v="10147" actId="478"/>
          <ac:spMkLst>
            <pc:docMk/>
            <pc:sldMk cId="1775075273" sldId="311"/>
            <ac:spMk id="3" creationId="{3CD7A18F-05B2-4227-B164-4D63B0E212C7}"/>
          </ac:spMkLst>
        </pc:spChg>
        <pc:spChg chg="del">
          <ac:chgData name="Marshall, Alexandra" userId="397049ad-2a83-4b08-b006-bfe829ddd2cf" providerId="ADAL" clId="{5E854795-32BD-43D3-AB88-9074D6ABEEB7}" dt="2024-04-17T13:16:51.754" v="10146" actId="478"/>
          <ac:spMkLst>
            <pc:docMk/>
            <pc:sldMk cId="1775075273" sldId="311"/>
            <ac:spMk id="4" creationId="{BD0D1436-713A-4770-B282-CD404382184B}"/>
          </ac:spMkLst>
        </pc:spChg>
        <pc:spChg chg="add del mod">
          <ac:chgData name="Marshall, Alexandra" userId="397049ad-2a83-4b08-b006-bfe829ddd2cf" providerId="ADAL" clId="{5E854795-32BD-43D3-AB88-9074D6ABEEB7}" dt="2024-04-17T13:16:57.139" v="10149" actId="478"/>
          <ac:spMkLst>
            <pc:docMk/>
            <pc:sldMk cId="1775075273" sldId="311"/>
            <ac:spMk id="9" creationId="{AEFF48E6-0F04-4FAB-B337-19F277590D54}"/>
          </ac:spMkLst>
        </pc:spChg>
        <pc:spChg chg="add del mod">
          <ac:chgData name="Marshall, Alexandra" userId="397049ad-2a83-4b08-b006-bfe829ddd2cf" providerId="ADAL" clId="{5E854795-32BD-43D3-AB88-9074D6ABEEB7}" dt="2024-04-17T13:16:54.778" v="10148" actId="478"/>
          <ac:spMkLst>
            <pc:docMk/>
            <pc:sldMk cId="1775075273" sldId="311"/>
            <ac:spMk id="11" creationId="{AF05A0E0-F448-4E3F-89F5-05A11683FE59}"/>
          </ac:spMkLst>
        </pc:spChg>
        <pc:graphicFrameChg chg="add mod modGraphic">
          <ac:chgData name="Marshall, Alexandra" userId="397049ad-2a83-4b08-b006-bfe829ddd2cf" providerId="ADAL" clId="{5E854795-32BD-43D3-AB88-9074D6ABEEB7}" dt="2024-04-17T13:17:20.630" v="10152" actId="2710"/>
          <ac:graphicFrameMkLst>
            <pc:docMk/>
            <pc:sldMk cId="1775075273" sldId="311"/>
            <ac:graphicFrameMk id="7" creationId="{7FBFCAE4-989F-4865-B574-A5066C7EF2BF}"/>
          </ac:graphicFrameMkLst>
        </pc:graphicFrameChg>
      </pc:sldChg>
    </pc:docChg>
  </pc:docChgLst>
  <pc:docChgLst>
    <pc:chgData name="Marshall, Alexandra" userId="S::am1441@leicester.ac.uk::397049ad-2a83-4b08-b006-bfe829ddd2cf" providerId="AD" clId="Web-{1F868389-E407-7B55-5D07-1E74727215AB}"/>
    <pc:docChg chg="addSld delSld">
      <pc:chgData name="Marshall, Alexandra" userId="S::am1441@leicester.ac.uk::397049ad-2a83-4b08-b006-bfe829ddd2cf" providerId="AD" clId="Web-{1F868389-E407-7B55-5D07-1E74727215AB}" dt="2024-04-09T09:01:35.500" v="1"/>
      <pc:docMkLst>
        <pc:docMk/>
      </pc:docMkLst>
      <pc:sldChg chg="new del">
        <pc:chgData name="Marshall, Alexandra" userId="S::am1441@leicester.ac.uk::397049ad-2a83-4b08-b006-bfe829ddd2cf" providerId="AD" clId="Web-{1F868389-E407-7B55-5D07-1E74727215AB}" dt="2024-04-09T09:01:35.500" v="1"/>
        <pc:sldMkLst>
          <pc:docMk/>
          <pc:sldMk cId="1971242071" sldId="3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1D7CF-5F4D-5148-AB1A-A05EF0B57D46}" type="datetimeFigureOut">
              <a:rPr lang="en-US" smtClean="0"/>
              <a:t>4/25/2024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2C7E9-CA6E-C945-826B-68C1FAB00F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Symbol" panose="05050102010706020507" pitchFamily="18" charset="2"/>
              <a:buNone/>
            </a:pPr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132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873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26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795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89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875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956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78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64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286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6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90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Symbol" panose="05050102010706020507" pitchFamily="18" charset="2"/>
              <a:buNone/>
            </a:pPr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783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746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Symbol" panose="05050102010706020507" pitchFamily="18" charset="2"/>
              <a:buNone/>
            </a:pPr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85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97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31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Symbol" panose="05050102010706020507" pitchFamily="18" charset="2"/>
              <a:buNone/>
            </a:pPr>
            <a:endParaRPr lang="en-GB" sz="18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02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140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587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head/image placehol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5C0A1D-9B90-4253-9E4D-EE53F73778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9144000" cy="5143501"/>
          </a:xfrm>
          <a:custGeom>
            <a:avLst/>
            <a:gdLst>
              <a:gd name="connsiteX0" fmla="*/ 614172 w 9144000"/>
              <a:gd name="connsiteY0" fmla="*/ 377844 h 5143501"/>
              <a:gd name="connsiteX1" fmla="*/ 614172 w 9144000"/>
              <a:gd name="connsiteY1" fmla="*/ 941826 h 5143501"/>
              <a:gd name="connsiteX2" fmla="*/ 8529828 w 9144000"/>
              <a:gd name="connsiteY2" fmla="*/ 941826 h 5143501"/>
              <a:gd name="connsiteX3" fmla="*/ 8529828 w 9144000"/>
              <a:gd name="connsiteY3" fmla="*/ 377844 h 5143501"/>
              <a:gd name="connsiteX4" fmla="*/ 0 w 9144000"/>
              <a:gd name="connsiteY4" fmla="*/ 0 h 5143501"/>
              <a:gd name="connsiteX5" fmla="*/ 9144000 w 9144000"/>
              <a:gd name="connsiteY5" fmla="*/ 0 h 5143501"/>
              <a:gd name="connsiteX6" fmla="*/ 9144000 w 9144000"/>
              <a:gd name="connsiteY6" fmla="*/ 5143501 h 5143501"/>
              <a:gd name="connsiteX7" fmla="*/ 0 w 9144000"/>
              <a:gd name="connsiteY7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1">
                <a:moveTo>
                  <a:pt x="614172" y="377844"/>
                </a:moveTo>
                <a:lnTo>
                  <a:pt x="614172" y="941826"/>
                </a:lnTo>
                <a:lnTo>
                  <a:pt x="8529828" y="941826"/>
                </a:lnTo>
                <a:lnTo>
                  <a:pt x="8529828" y="377844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0" y="514350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Drag picture to placeholder or click icon to add</a:t>
            </a:r>
            <a:endParaRPr lang="en-US" dirty="0"/>
          </a:p>
          <a:p>
            <a:endParaRPr lang="en-GB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5FEDE03-B014-4B02-912B-09B580E46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3EF6069-0D17-4844-8DFB-83AF1E5A82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ABBD71-1AA6-4A9E-A1DE-2927C1D5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24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head/image fixe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279A92-0AD8-4A27-91FA-116263BC262F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E751B9-BF2F-4C59-BE0D-3D4A4DC6D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3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/subhead/image fixe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5821F2-1B4F-4FAF-9BF1-432322A2EF69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38F9A5F-1E68-42A9-8CA2-44FB86C1F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3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/subhead/image fixe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D4C723-9D0C-4B90-B5FA-A220EE916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9C0411-CD68-42A1-B5C8-5B68412AB258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516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/subhead/image fixe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249CD2-CAC2-4FF9-91D3-7F12C93014B8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5060D9-5CEE-46FF-AB6E-6511E2EA1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9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/subhead/image fixe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0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0CC79F-9B0A-4472-B829-F5C210F52818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FAC28E-4BD3-417D-BE8C-90503C920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1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/subhead/image fixe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AF1867-A862-4EA0-88E6-1A6C4996018E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D8E651-72ED-4A27-9038-3B13D0826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6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D7420E-92AB-44B1-8969-40F702651FF8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959159-F5D4-4AFF-BFC7-38396712D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6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/image fixed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2686050" y="1908697"/>
            <a:ext cx="3771900" cy="1326105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section title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ECB111-35E7-49A5-AD2A-AB8A06532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7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/subhead/no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F2137DA-A667-4FE2-9D2D-32E0E0B65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F7845BF4-8026-1E44-A3DE-346D30878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9500" y="1799643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D07975E-86A5-A84B-8D50-C0E44AE0D5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9500" y="2571750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53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/image placehol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47107C-DEB1-48D3-8445-9B7BF7E698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801258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779084 h 5143500"/>
              <a:gd name="connsiteX5" fmla="*/ 801258 w 9144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43500">
                <a:moveTo>
                  <a:pt x="801258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1258" y="7790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dirty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dirty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Drag picture to placeholder or click icon behind text box to add</a:t>
            </a:r>
            <a:endParaRPr lang="en-US" dirty="0"/>
          </a:p>
          <a:p>
            <a:endParaRPr lang="en-GB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F7845BF4-8026-1E44-A3DE-346D30878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9500" y="1799643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D07975E-86A5-A84B-8D50-C0E44AE0D5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9500" y="2571750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CE650A-C828-4DB1-8D63-3628C1FB8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10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(centred)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 descr="&quot;&quot;">
            <a:extLst>
              <a:ext uri="{FF2B5EF4-FFF2-40B4-BE49-F238E27FC236}">
                <a16:creationId xmlns:a16="http://schemas.microsoft.com/office/drawing/2014/main" id="{33B8871C-2F34-4D74-9253-6254E7432EF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804266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779084 h 5143500"/>
              <a:gd name="connsiteX5" fmla="*/ 804266 w 4572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5143500">
                <a:moveTo>
                  <a:pt x="804266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4266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801258" y="2390095"/>
            <a:ext cx="3986642" cy="71055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>
            <a:spAutoFit/>
          </a:bodyPr>
          <a:lstStyle>
            <a:lvl1pPr algn="l"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143500" y="698348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43500" y="1090507"/>
            <a:ext cx="3632200" cy="157803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5121BD-3184-7B4E-AF38-5D06A178D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09F35E-D774-46C7-99C7-2A9C27EB1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50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(top)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 descr="&quot;&quot;">
            <a:extLst>
              <a:ext uri="{FF2B5EF4-FFF2-40B4-BE49-F238E27FC236}">
                <a16:creationId xmlns:a16="http://schemas.microsoft.com/office/drawing/2014/main" id="{AE543399-62F6-46E4-9B66-E22AB3B7E2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801257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779084 h 5143500"/>
              <a:gd name="connsiteX5" fmla="*/ 801257 w 4572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5143500">
                <a:moveTo>
                  <a:pt x="801257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1257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D2251A7-71C7-418E-8902-6265DB653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258" y="993091"/>
            <a:ext cx="3986642" cy="71055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>
            <a:spAutoFit/>
          </a:bodyPr>
          <a:lstStyle>
            <a:lvl1pPr algn="l"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9" name="Text Placeholder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3500" y="698348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0" name="Text Placeholder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43500" y="1090507"/>
            <a:ext cx="3632200" cy="157803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FBFCF30-02D1-924A-9CEA-301EA59457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C53ECB-251B-4142-8149-EC2D928DD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(bottom)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 descr="&quot;&quot;">
            <a:extLst>
              <a:ext uri="{FF2B5EF4-FFF2-40B4-BE49-F238E27FC236}">
                <a16:creationId xmlns:a16="http://schemas.microsoft.com/office/drawing/2014/main" id="{DADEA25C-E67C-462E-9899-B6F2DDA049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801257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779084 h 5143500"/>
              <a:gd name="connsiteX5" fmla="*/ 801257 w 4572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5143500">
                <a:moveTo>
                  <a:pt x="801257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1257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2CCBCA1-D1D3-4221-BC66-BE67A08AAFA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258" y="3964897"/>
            <a:ext cx="3986642" cy="71055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 anchor="b">
            <a:spAutoFit/>
          </a:bodyPr>
          <a:lstStyle>
            <a:lvl1pPr algn="l"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9" name="Text Placeholder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3500" y="698348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0" name="Text Placeholder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43500" y="1090507"/>
            <a:ext cx="3632200" cy="157803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127B17B-3FD5-B64C-B165-99E09B79C49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33CED8-322A-430D-AC8D-11423613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63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BDC53B4-4996-8745-8E53-958C291B06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4172875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0" name="Picture Placeholder 9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0300" y="0"/>
            <a:ext cx="3835400" cy="1250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7" name="Picture Placeholder 6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76370"/>
            <a:ext cx="4940300" cy="252571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143500" y="2095559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43500" y="2487718"/>
            <a:ext cx="3632200" cy="214857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09A432-DF92-7E40-BF61-AA6C75E15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78FA3B-979E-4D17-A6A6-280CBF1D7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03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multiple images opt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97200" y="279401"/>
            <a:ext cx="3149600" cy="861774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 text</a:t>
            </a:r>
            <a:endParaRPr lang="en-US" dirty="0"/>
          </a:p>
        </p:txBody>
      </p:sp>
      <p:sp>
        <p:nvSpPr>
          <p:cNvPr id="14" name="Picture Placeholder 13" descr="&quot;&quot;">
            <a:extLst>
              <a:ext uri="{FF2B5EF4-FFF2-40B4-BE49-F238E27FC236}">
                <a16:creationId xmlns:a16="http://schemas.microsoft.com/office/drawing/2014/main" id="{14929B74-2227-4866-8A1E-7B15A68233E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726267" cy="4978400"/>
          </a:xfrm>
          <a:custGeom>
            <a:avLst/>
            <a:gdLst>
              <a:gd name="connsiteX0" fmla="*/ 801257 w 2726267"/>
              <a:gd name="connsiteY0" fmla="*/ 0 h 4978400"/>
              <a:gd name="connsiteX1" fmla="*/ 2726267 w 2726267"/>
              <a:gd name="connsiteY1" fmla="*/ 0 h 4978400"/>
              <a:gd name="connsiteX2" fmla="*/ 2726267 w 2726267"/>
              <a:gd name="connsiteY2" fmla="*/ 4978400 h 4978400"/>
              <a:gd name="connsiteX3" fmla="*/ 0 w 2726267"/>
              <a:gd name="connsiteY3" fmla="*/ 4978400 h 4978400"/>
              <a:gd name="connsiteX4" fmla="*/ 0 w 2726267"/>
              <a:gd name="connsiteY4" fmla="*/ 779084 h 4978400"/>
              <a:gd name="connsiteX5" fmla="*/ 801257 w 2726267"/>
              <a:gd name="connsiteY5" fmla="*/ 779084 h 49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267" h="4978400">
                <a:moveTo>
                  <a:pt x="801257" y="0"/>
                </a:moveTo>
                <a:lnTo>
                  <a:pt x="2726267" y="0"/>
                </a:lnTo>
                <a:lnTo>
                  <a:pt x="2726267" y="4978400"/>
                </a:lnTo>
                <a:lnTo>
                  <a:pt x="0" y="4978400"/>
                </a:lnTo>
                <a:lnTo>
                  <a:pt x="0" y="779084"/>
                </a:lnTo>
                <a:lnTo>
                  <a:pt x="801257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997200" y="1357917"/>
            <a:ext cx="31496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997729" y="1877917"/>
            <a:ext cx="3149600" cy="2867492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Picture Placeholder 5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733" y="279401"/>
            <a:ext cx="2459567" cy="253507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8" name="Picture Placeholder 5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84435" y="3094567"/>
            <a:ext cx="2459566" cy="150336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AAC969B-9F13-034E-B663-52115B22C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8F151C-ED96-4905-AA7B-799807FC0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91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Multiple images opt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439A87DD-ECB5-4071-A12E-5423FC5BF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6" y="779084"/>
            <a:ext cx="3732606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399124" y="1712859"/>
            <a:ext cx="3732607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Subhead</a:t>
            </a:r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399125" y="2304056"/>
            <a:ext cx="3732606" cy="2449513"/>
          </a:xfrm>
          <a:prstGeom prst="rect">
            <a:avLst/>
          </a:prstGeom>
          <a:solidFill>
            <a:srgbClr val="FFFFFF"/>
          </a:solidFill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Picture Placeholder 2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99000" y="291021"/>
            <a:ext cx="4444999" cy="17453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04269" y="2785533"/>
            <a:ext cx="1870275" cy="235796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5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70132" y="2304056"/>
            <a:ext cx="2370667" cy="219551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8C1839C-E96C-4544-9ABF-388A484FA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9AA5AE-1D1C-4B45-B742-56B22DAD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44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Multiple images opt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C38E30D-3DD4-4786-94B7-045EE0D510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6" y="779084"/>
            <a:ext cx="3732606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77D2114A-B493-4A3E-AAA0-B090FDC9F8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124" y="1712859"/>
            <a:ext cx="3732607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Subhead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F44C681-3CA1-414B-9D97-AD1CFBE8F9B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9125" y="2304056"/>
            <a:ext cx="3732606" cy="2449513"/>
          </a:xfrm>
          <a:prstGeom prst="rect">
            <a:avLst/>
          </a:prstGeom>
          <a:solidFill>
            <a:srgbClr val="FFFFFF"/>
          </a:solidFill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33900" y="872067"/>
            <a:ext cx="2383367" cy="2336271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3" name="Picture Placeholder 2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71267" y="296334"/>
            <a:ext cx="1972733" cy="3221346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99000" y="3670300"/>
            <a:ext cx="3213100" cy="1473200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CC22BD-2E67-5141-997D-78A8A2FD8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DA1D1-07A8-4A90-A495-F320C6FEA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0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Bullet list one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E91C0-3B07-4396-B613-6D988602E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0F291D7-D564-44DE-9E6A-2A1EE92F20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4" y="1561176"/>
            <a:ext cx="8304607" cy="3058917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08E442-552C-ED40-8CDA-74FA4F65F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2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head/Bullet list one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11BECFE-D304-4F84-AA9F-1BAB007F5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399125" y="1548352"/>
            <a:ext cx="8304607" cy="36511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5" y="2015067"/>
            <a:ext cx="8304607" cy="2754310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08E442-552C-ED40-8CDA-74FA4F65F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0D6532-5388-4D4D-BBE8-7C76D5505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75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 two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D4521FE-877C-4B9B-89E4-13BC1E3CF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58ED2EA-F67E-4B1F-9D63-3FFB0627345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125" y="1548352"/>
            <a:ext cx="8304607" cy="36511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5" y="2032000"/>
            <a:ext cx="8304607" cy="2735263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Bullet list two columns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F1E7E8-C77B-9449-9C41-C649D6B2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3D0CA1-B78D-4AD8-8182-CD4A18031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04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 three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1DA9FEA-781B-4667-B9B2-53CA6549A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5FAA8C73-8454-4524-8603-2F67F0DB80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125" y="1548352"/>
            <a:ext cx="8304607" cy="36511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5" y="2040468"/>
            <a:ext cx="8304607" cy="2726795"/>
          </a:xfrm>
          <a:prstGeom prst="rect">
            <a:avLst/>
          </a:prstGeom>
        </p:spPr>
        <p:txBody>
          <a:bodyPr lIns="0" numCol="3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Bullet list three columns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527F58-0398-A947-8487-9CAB1F088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AD74ED-DBD4-48D1-B51C-721E746A7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41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532B11B-AE12-4692-AC3C-C29AC6B173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99125" y="1634983"/>
            <a:ext cx="3957828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99125" y="2061624"/>
            <a:ext cx="3970528" cy="279410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4724399" y="1634983"/>
            <a:ext cx="3970527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4724400" y="2061624"/>
            <a:ext cx="3970528" cy="279410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97C437-15B1-6B4E-820F-F4B9AC40F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0AE5EC-984C-4539-8764-3FD4B2537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76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C66164C-A90A-40D9-8435-C929E57AB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605B3C-76AB-7C44-89B6-69DB9CE35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17076C-2E88-41F8-936B-DF0A021F7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3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/Text r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57F30B1-C5D1-4CB5-9D12-6D9C58B986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3632201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99126" y="1787297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4559300" y="779084"/>
            <a:ext cx="4216400" cy="412311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633F8C1-4EA3-184A-9B17-D7331273E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7ECE06-502D-49AC-9E26-A29B4696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143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/Image r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F7804DB2-7EA8-4E0A-8EB7-D6C6D1523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3858320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99126" y="2040082"/>
            <a:ext cx="385832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Subhead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99126" y="2458523"/>
            <a:ext cx="3858320" cy="2390683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3" name="Picture Placeholder 2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1201738"/>
            <a:ext cx="4572000" cy="356552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D5A5362-FC22-DF4B-9E6F-A0E1C0DD1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CB083E-2E23-4D2E-A51D-553CE3807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20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tab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C66164C-A90A-40D9-8435-C929E57AB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605B3C-76AB-7C44-89B6-69DB9CE35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831757C-7748-4499-9FA7-41CF6FA1D7B6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399125" y="1672045"/>
            <a:ext cx="8305138" cy="293914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57E75A-9A4C-4CFB-B3E0-7E3DBA7E5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95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C66164C-A90A-40D9-8435-C929E57AB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605B3C-76AB-7C44-89B6-69DB9CE35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B87C5A33-F5B6-4479-8AAE-70833B5E38C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98463" y="1698625"/>
            <a:ext cx="8305800" cy="289877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AA6C08-AFD5-4018-B83E-7DB948B05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4266" cy="8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422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closing slide with placeholder backgroun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977D53A-3456-4280-9F71-D5CC0DB0D0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9144000" cy="5143501"/>
          </a:xfrm>
          <a:custGeom>
            <a:avLst/>
            <a:gdLst>
              <a:gd name="connsiteX0" fmla="*/ 614172 w 9144000"/>
              <a:gd name="connsiteY0" fmla="*/ 377844 h 5143501"/>
              <a:gd name="connsiteX1" fmla="*/ 614172 w 9144000"/>
              <a:gd name="connsiteY1" fmla="*/ 941826 h 5143501"/>
              <a:gd name="connsiteX2" fmla="*/ 8529828 w 9144000"/>
              <a:gd name="connsiteY2" fmla="*/ 941826 h 5143501"/>
              <a:gd name="connsiteX3" fmla="*/ 8529828 w 9144000"/>
              <a:gd name="connsiteY3" fmla="*/ 377844 h 5143501"/>
              <a:gd name="connsiteX4" fmla="*/ 0 w 9144000"/>
              <a:gd name="connsiteY4" fmla="*/ 0 h 5143501"/>
              <a:gd name="connsiteX5" fmla="*/ 9144000 w 9144000"/>
              <a:gd name="connsiteY5" fmla="*/ 0 h 5143501"/>
              <a:gd name="connsiteX6" fmla="*/ 9144000 w 9144000"/>
              <a:gd name="connsiteY6" fmla="*/ 5143501 h 5143501"/>
              <a:gd name="connsiteX7" fmla="*/ 0 w 9144000"/>
              <a:gd name="connsiteY7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1">
                <a:moveTo>
                  <a:pt x="614172" y="377844"/>
                </a:moveTo>
                <a:lnTo>
                  <a:pt x="614172" y="941826"/>
                </a:lnTo>
                <a:lnTo>
                  <a:pt x="8529828" y="941826"/>
                </a:lnTo>
                <a:lnTo>
                  <a:pt x="8529828" y="377844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0" y="514350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Drag picture to placeholder or click icon to add</a:t>
            </a:r>
            <a:endParaRPr lang="en-US" dirty="0"/>
          </a:p>
          <a:p>
            <a:endParaRPr lang="en-GB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3B5CD3C0-F3AA-428D-8F79-08BFF96E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922" y="2692078"/>
            <a:ext cx="4044156" cy="77210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45C1B1-F188-4A38-8465-8AF27134EB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49922" y="3449195"/>
            <a:ext cx="4044156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DAB4FF-E82C-49BA-8A81-6EC484C5EFD8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35B4F4-BA88-4F7D-8512-7CCDEC16D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015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/closing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55FEDE03-B014-4B02-912B-09B580E46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922" y="2692078"/>
            <a:ext cx="4044156" cy="77210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3EF6069-0D17-4844-8DFB-83AF1E5A82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49922" y="3449195"/>
            <a:ext cx="4044156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CDBFC0-1D04-4C79-A677-9BE0B2646B0B}"/>
              </a:ext>
            </a:extLst>
          </p:cNvPr>
          <p:cNvSpPr/>
          <p:nvPr userDrawn="1"/>
        </p:nvSpPr>
        <p:spPr>
          <a:xfrm>
            <a:off x="7409329" y="454766"/>
            <a:ext cx="1077687" cy="410136"/>
          </a:xfrm>
          <a:prstGeom prst="rect">
            <a:avLst/>
          </a:prstGeom>
          <a:solidFill>
            <a:srgbClr val="EB1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DEC6DB-43AB-44CD-B1E7-378FE57AC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77843"/>
            <a:ext cx="7915656" cy="5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7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19760A-70CA-F344-B257-539E482A9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85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663" r:id="rId2"/>
    <p:sldLayoutId id="2147483714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06" r:id="rId9"/>
    <p:sldLayoutId id="2147483715" r:id="rId10"/>
    <p:sldLayoutId id="2147483723" r:id="rId11"/>
    <p:sldLayoutId id="2147483661" r:id="rId12"/>
    <p:sldLayoutId id="2147483672" r:id="rId13"/>
    <p:sldLayoutId id="2147483673" r:id="rId14"/>
    <p:sldLayoutId id="2147483649" r:id="rId15"/>
    <p:sldLayoutId id="2147483666" r:id="rId16"/>
    <p:sldLayoutId id="2147483678" r:id="rId17"/>
    <p:sldLayoutId id="2147483679" r:id="rId18"/>
    <p:sldLayoutId id="2147483700" r:id="rId19"/>
    <p:sldLayoutId id="2147483671" r:id="rId20"/>
    <p:sldLayoutId id="2147483660" r:id="rId21"/>
    <p:sldLayoutId id="2147483664" r:id="rId22"/>
    <p:sldLayoutId id="2147483674" r:id="rId23"/>
    <p:sldLayoutId id="2147483677" r:id="rId24"/>
    <p:sldLayoutId id="2147483668" r:id="rId25"/>
    <p:sldLayoutId id="2147483670" r:id="rId26"/>
    <p:sldLayoutId id="2147483726" r:id="rId27"/>
    <p:sldLayoutId id="2147483727" r:id="rId28"/>
    <p:sldLayoutId id="2147483724" r:id="rId29"/>
    <p:sldLayoutId id="2147483725" r:id="rId30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ideas.exlibrisgroup.com/forums/308173-alma/suggestions/42048481-add-an-order-action-in-the-purchase-request-to-ap" TargetMode="External"/><Relationship Id="rId3" Type="http://schemas.openxmlformats.org/officeDocument/2006/relationships/hyperlink" Target="https://ideas.exlibrisgroup.com/forums/308176-primo/suggestions/34669447-control-purchase-request-display-in-primo-by-mater" TargetMode="External"/><Relationship Id="rId7" Type="http://schemas.openxmlformats.org/officeDocument/2006/relationships/hyperlink" Target="https://ideas.exlibrisgroup.com/forums/308173-alma/suggestions/44300160-improve-the-e-book-purchase-request-workflow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ideas.exlibrisgroup.com/forums/308173-alma/suggestions/35620576-purchase-request-conversion-into-a-resource-sharin" TargetMode="External"/><Relationship Id="rId5" Type="http://schemas.openxmlformats.org/officeDocument/2006/relationships/hyperlink" Target="https://ideas.exlibrisgroup.com/forums/308173-alma/suggestions/43792677-analytics-reports-for-deleted-purchase-requests" TargetMode="External"/><Relationship Id="rId4" Type="http://schemas.openxmlformats.org/officeDocument/2006/relationships/hyperlink" Target="https://ideas.exlibrisgroup.com/forums/308173-alma/suggestions/42335734-add-to-the-purchase-request-s-approve-and-order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543DC-C4A5-4B65-A6EB-767AE8E7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3063240"/>
            <a:ext cx="4445000" cy="895218"/>
          </a:xfrm>
        </p:spPr>
        <p:txBody>
          <a:bodyPr/>
          <a:lstStyle/>
          <a:p>
            <a:r>
              <a:rPr lang="en-GB" sz="2200" dirty="0"/>
              <a:t>Primo Purchase Request and Resource Sharing 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841C5-2A77-4CB8-AFD6-B660E80BF3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4172" y="3958457"/>
            <a:ext cx="4445000" cy="652620"/>
          </a:xfrm>
        </p:spPr>
        <p:txBody>
          <a:bodyPr/>
          <a:lstStyle/>
          <a:p>
            <a:r>
              <a:rPr lang="en-GB" sz="1600" dirty="0"/>
              <a:t>Review and implementation project</a:t>
            </a:r>
          </a:p>
          <a:p>
            <a:r>
              <a:rPr lang="en-GB" sz="1100" dirty="0">
                <a:solidFill>
                  <a:schemeClr val="tx1"/>
                </a:solidFill>
              </a:rPr>
              <a:t>Alex Marshall, University of Leicester</a:t>
            </a:r>
          </a:p>
        </p:txBody>
      </p:sp>
    </p:spTree>
    <p:extLst>
      <p:ext uri="{BB962C8B-B14F-4D97-AF65-F5344CB8AC3E}">
        <p14:creationId xmlns:p14="http://schemas.microsoft.com/office/powerpoint/2010/main" val="251049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496CA-580A-4231-8F25-52011826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3858320" cy="556664"/>
          </a:xfrm>
        </p:spPr>
        <p:txBody>
          <a:bodyPr/>
          <a:lstStyle/>
          <a:p>
            <a:r>
              <a:rPr lang="en-GB" sz="2200" dirty="0"/>
              <a:t>What prompted the review?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50C82-307F-4987-8C48-3CACC83344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6" y="1335748"/>
            <a:ext cx="3858320" cy="36895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300" dirty="0"/>
              <a:t>Previously used </a:t>
            </a:r>
            <a:r>
              <a:rPr lang="en-GB" sz="1300" b="1" dirty="0"/>
              <a:t>in-house forms </a:t>
            </a:r>
            <a:r>
              <a:rPr lang="en-GB" sz="1300" dirty="0"/>
              <a:t>for both Purchase Requests and Resource Sharing requests.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/>
              <a:t>Hosted on servers due to be </a:t>
            </a:r>
            <a:r>
              <a:rPr lang="en-GB" sz="1300" b="1" dirty="0"/>
              <a:t>deprecated</a:t>
            </a:r>
            <a:r>
              <a:rPr lang="en-GB" sz="1300" dirty="0"/>
              <a:t> in summer 2024.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/>
              <a:t>Coded by a previous member of staff, and custom-built to the needs of the team.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300" b="1" dirty="0"/>
              <a:t>Insufficient skills and knowledge </a:t>
            </a:r>
            <a:r>
              <a:rPr lang="en-GB" sz="1300" dirty="0"/>
              <a:t>to transfer the forms.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300" dirty="0"/>
              <a:t>A good opportunity to </a:t>
            </a:r>
            <a:r>
              <a:rPr lang="en-GB" sz="1300" b="1" dirty="0"/>
              <a:t>review</a:t>
            </a:r>
            <a:r>
              <a:rPr lang="en-GB" sz="1300" dirty="0"/>
              <a:t> the forms and the workflows associated with them.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CF73C4-B6F9-4CBF-826E-B960702E6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56" y="1352550"/>
            <a:ext cx="36576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1292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34869-8B59-4875-B0F8-A42133B84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8304607" cy="556664"/>
          </a:xfrm>
        </p:spPr>
        <p:txBody>
          <a:bodyPr vert="horz" wrap="square" lIns="0" tIns="108000" rIns="0" bIns="108000" anchor="t">
            <a:spAutoFit/>
          </a:bodyPr>
          <a:lstStyle/>
          <a:p>
            <a:r>
              <a:rPr lang="en-GB" sz="2200" dirty="0"/>
              <a:t>The previous 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A054C-063C-43A3-9E69-9AD96F60780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9122" y="1847849"/>
            <a:ext cx="3957827" cy="3053218"/>
          </a:xfrm>
        </p:spPr>
        <p:txBody>
          <a:bodyPr lIns="0" tIns="45720" rIns="91440" bIns="45720" anchor="t">
            <a:noAutofit/>
          </a:bodyPr>
          <a:lstStyle/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Integrated with the university authentication service to identify and </a:t>
            </a:r>
            <a:r>
              <a:rPr lang="en-GB" sz="1400" b="1" dirty="0"/>
              <a:t>authenticate</a:t>
            </a:r>
            <a:r>
              <a:rPr lang="en-GB" sz="1400" dirty="0"/>
              <a:t> patrons.</a:t>
            </a:r>
            <a:endParaRPr lang="en-US" dirty="0"/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Checked </a:t>
            </a:r>
            <a:r>
              <a:rPr lang="en-GB" sz="1400" b="1" dirty="0"/>
              <a:t>privileges </a:t>
            </a:r>
            <a:r>
              <a:rPr lang="en-GB" sz="1400" dirty="0"/>
              <a:t>and auto-filled patron details (Alma API).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Kept a log of patrons' requests and managed their </a:t>
            </a:r>
            <a:r>
              <a:rPr lang="en-GB" sz="1400" b="1" dirty="0"/>
              <a:t>quotas</a:t>
            </a:r>
            <a:r>
              <a:rPr lang="en-GB" sz="1400" dirty="0"/>
              <a:t>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Automatically created </a:t>
            </a:r>
            <a:r>
              <a:rPr lang="en-GB" sz="1400" b="1" dirty="0"/>
              <a:t>borrowing requests </a:t>
            </a:r>
            <a:r>
              <a:rPr lang="en-GB" sz="1400" dirty="0"/>
              <a:t>in Alma (Alma API).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Sent </a:t>
            </a:r>
            <a:r>
              <a:rPr lang="en-GB" sz="1400" b="1" dirty="0"/>
              <a:t>rejected</a:t>
            </a:r>
            <a:r>
              <a:rPr lang="en-GB" sz="1400" dirty="0"/>
              <a:t> requests to a LibAnswers queue.</a:t>
            </a:r>
          </a:p>
          <a:p>
            <a:pPr marL="197485" indent="-197485"/>
            <a:endParaRPr lang="en-GB" sz="14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BA14BB5-8592-4E8F-99D2-354E69DCFB66}"/>
              </a:ext>
            </a:extLst>
          </p:cNvPr>
          <p:cNvSpPr txBox="1">
            <a:spLocks/>
          </p:cNvSpPr>
          <p:nvPr/>
        </p:nvSpPr>
        <p:spPr>
          <a:xfrm>
            <a:off x="4719921" y="1847847"/>
            <a:ext cx="3983811" cy="3053218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198000" indent="-198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3600" indent="-212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40800" indent="-158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485" indent="-197485">
              <a:buFont typeface="Arial,Sans-Serif" panose="020B0604020202020204" pitchFamily="34" charset="0"/>
              <a:buChar char="•"/>
            </a:pPr>
            <a:r>
              <a:rPr lang="en-GB" sz="1400" dirty="0"/>
              <a:t>Integrated with the university authentication service to identify and </a:t>
            </a:r>
            <a:r>
              <a:rPr lang="en-GB" sz="1400" b="1" dirty="0"/>
              <a:t>authenticate</a:t>
            </a:r>
            <a:r>
              <a:rPr lang="en-GB" sz="1400" dirty="0"/>
              <a:t> patrons.</a:t>
            </a:r>
            <a:endParaRPr lang="en-US" sz="1400" dirty="0"/>
          </a:p>
          <a:p>
            <a:pPr marL="197485" indent="-197485">
              <a:buFont typeface="Arial,Sans-Serif" panose="020B0604020202020204" pitchFamily="34" charset="0"/>
              <a:buChar char="•"/>
            </a:pPr>
            <a:r>
              <a:rPr lang="en-GB" sz="1400" dirty="0"/>
              <a:t>Checked </a:t>
            </a:r>
            <a:r>
              <a:rPr lang="en-GB" sz="1400" b="1" dirty="0"/>
              <a:t>privileges </a:t>
            </a:r>
            <a:r>
              <a:rPr lang="en-GB" sz="1400" dirty="0"/>
              <a:t>and auto-filled patron details (Alma API).</a:t>
            </a:r>
            <a:endParaRPr lang="en-GB" dirty="0"/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No</a:t>
            </a:r>
            <a:r>
              <a:rPr lang="en-GB" sz="1400" b="1" dirty="0"/>
              <a:t> integration </a:t>
            </a:r>
            <a:r>
              <a:rPr lang="en-GB" sz="1400" dirty="0"/>
              <a:t>with</a:t>
            </a:r>
            <a:r>
              <a:rPr lang="en-GB" sz="1400" b="1" dirty="0"/>
              <a:t> </a:t>
            </a:r>
            <a:r>
              <a:rPr lang="en-GB" sz="1400" dirty="0"/>
              <a:t>Alma.</a:t>
            </a:r>
            <a:r>
              <a:rPr lang="en-GB" sz="1400" b="1" dirty="0"/>
              <a:t> 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Sent </a:t>
            </a:r>
            <a:r>
              <a:rPr lang="en-GB" sz="1400" b="1" dirty="0"/>
              <a:t>all </a:t>
            </a:r>
            <a:r>
              <a:rPr lang="en-GB" sz="1400" dirty="0"/>
              <a:t>requests</a:t>
            </a:r>
            <a:r>
              <a:rPr lang="en-GB" sz="1400" b="1" dirty="0"/>
              <a:t> </a:t>
            </a:r>
            <a:r>
              <a:rPr lang="en-GB" sz="1400" dirty="0"/>
              <a:t>to a LibAnswers queue.</a:t>
            </a:r>
            <a:endParaRPr lang="en-GB" sz="1400" b="1" dirty="0"/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Alma Purchase Request module not used.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60FB68-CE73-8946-80F7-D0064C18F156}"/>
              </a:ext>
            </a:extLst>
          </p:cNvPr>
          <p:cNvSpPr txBox="1">
            <a:spLocks/>
          </p:cNvSpPr>
          <p:nvPr/>
        </p:nvSpPr>
        <p:spPr>
          <a:xfrm>
            <a:off x="4728041" y="1437909"/>
            <a:ext cx="3977761" cy="307777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198000" indent="-198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3600" indent="-212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40800" indent="-158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solidFill>
                  <a:srgbClr val="0096D2"/>
                </a:solidFill>
                <a:latin typeface="+mj-lt"/>
              </a:rPr>
              <a:t>Purchase Request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E93E825-AF5C-0B9E-3435-0ECD38574C50}"/>
              </a:ext>
            </a:extLst>
          </p:cNvPr>
          <p:cNvSpPr txBox="1">
            <a:spLocks/>
          </p:cNvSpPr>
          <p:nvPr/>
        </p:nvSpPr>
        <p:spPr>
          <a:xfrm>
            <a:off x="399122" y="1437910"/>
            <a:ext cx="3957828" cy="30777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Georgi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Georgi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Georgi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Georgi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Georgi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solidFill>
                  <a:srgbClr val="0096D2"/>
                </a:solidFill>
                <a:latin typeface="+mj-lt"/>
                <a:cs typeface="Arial"/>
              </a:rPr>
              <a:t>Resource Sharing</a:t>
            </a:r>
          </a:p>
        </p:txBody>
      </p:sp>
    </p:spTree>
    <p:extLst>
      <p:ext uri="{BB962C8B-B14F-4D97-AF65-F5344CB8AC3E}">
        <p14:creationId xmlns:p14="http://schemas.microsoft.com/office/powerpoint/2010/main" val="295708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9B8E9-C79E-4271-8198-6188C65C4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8304607" cy="556664"/>
          </a:xfrm>
        </p:spPr>
        <p:txBody>
          <a:bodyPr/>
          <a:lstStyle/>
          <a:p>
            <a:r>
              <a:rPr lang="en-GB" sz="2200" dirty="0"/>
              <a:t>Our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7A18F-05B2-4227-B164-4D63B0E212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125" y="1481094"/>
            <a:ext cx="3957828" cy="307777"/>
          </a:xfrm>
        </p:spPr>
        <p:txBody>
          <a:bodyPr/>
          <a:lstStyle/>
          <a:p>
            <a:r>
              <a:rPr lang="en-GB" sz="1600" dirty="0"/>
              <a:t>Microsoft / Google forms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D1436-713A-4770-B282-CD40438218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6425" y="1934217"/>
            <a:ext cx="3970528" cy="2794106"/>
          </a:xfrm>
        </p:spPr>
        <p:txBody>
          <a:bodyPr/>
          <a:lstStyle/>
          <a:p>
            <a:pPr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GB" sz="1400" dirty="0"/>
              <a:t>Current </a:t>
            </a:r>
            <a:r>
              <a:rPr lang="en-GB" sz="1400" b="1" dirty="0"/>
              <a:t>structure</a:t>
            </a:r>
            <a:r>
              <a:rPr lang="en-GB" sz="1400" dirty="0"/>
              <a:t> of forms can be replicated</a:t>
            </a:r>
          </a:p>
          <a:p>
            <a:pPr marL="0" indent="0">
              <a:buNone/>
            </a:pPr>
            <a:endParaRPr lang="en-GB" sz="1400" dirty="0"/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400" dirty="0"/>
              <a:t>No integration with </a:t>
            </a:r>
            <a:r>
              <a:rPr lang="en-GB" sz="1400" b="1" dirty="0"/>
              <a:t>Alma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400" dirty="0"/>
              <a:t>Issues with </a:t>
            </a:r>
            <a:r>
              <a:rPr lang="en-GB" sz="1400" b="1" dirty="0"/>
              <a:t>authentication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400" dirty="0"/>
              <a:t>Issues with limiting </a:t>
            </a:r>
            <a:r>
              <a:rPr lang="en-GB" sz="1400" b="1" dirty="0"/>
              <a:t>access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400" dirty="0"/>
              <a:t>No </a:t>
            </a:r>
            <a:r>
              <a:rPr lang="en-GB" sz="1400" b="1" dirty="0"/>
              <a:t>quota</a:t>
            </a:r>
            <a:r>
              <a:rPr lang="en-GB" sz="1400" dirty="0"/>
              <a:t> management</a:t>
            </a:r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400" dirty="0"/>
              <a:t>Loss of existing functionality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5463E-2FF3-473A-91CC-B34FFBC924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24399" y="1476203"/>
            <a:ext cx="3970527" cy="307777"/>
          </a:xfrm>
        </p:spPr>
        <p:txBody>
          <a:bodyPr/>
          <a:lstStyle/>
          <a:p>
            <a:r>
              <a:rPr lang="en-GB" sz="1600" dirty="0"/>
              <a:t>Primo forms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C1073B-09D0-499D-B574-7A9342D18E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4398" y="1925216"/>
            <a:ext cx="3970528" cy="2794106"/>
          </a:xfrm>
        </p:spPr>
        <p:txBody>
          <a:bodyPr/>
          <a:lstStyle/>
          <a:p>
            <a:pPr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GB" sz="1400" dirty="0"/>
              <a:t>At point of need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GB" sz="1400" b="1" dirty="0"/>
              <a:t>Authentication</a:t>
            </a:r>
            <a:r>
              <a:rPr lang="en-GB" sz="1400" dirty="0"/>
              <a:t> is handled by Primo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GB" sz="1400" b="1" dirty="0"/>
              <a:t>Access</a:t>
            </a:r>
            <a:r>
              <a:rPr lang="en-GB" sz="1400" dirty="0"/>
              <a:t> is handled by Primo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GB" sz="1400" dirty="0"/>
              <a:t>Integration with </a:t>
            </a:r>
            <a:r>
              <a:rPr lang="en-GB" sz="1400" b="1" dirty="0"/>
              <a:t>Alma</a:t>
            </a:r>
            <a:r>
              <a:rPr lang="en-GB" sz="1400" dirty="0"/>
              <a:t> (workflow automation)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GB" sz="1400" b="1" dirty="0"/>
              <a:t>Quota</a:t>
            </a:r>
            <a:r>
              <a:rPr lang="en-GB" sz="1400" dirty="0"/>
              <a:t> management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ü"/>
            </a:pPr>
            <a:endParaRPr lang="en-GB" sz="1400" dirty="0"/>
          </a:p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400" dirty="0"/>
              <a:t>Current </a:t>
            </a:r>
            <a:r>
              <a:rPr lang="en-GB" sz="1400" b="1" dirty="0"/>
              <a:t>structure</a:t>
            </a:r>
            <a:r>
              <a:rPr lang="en-GB" sz="1400" dirty="0"/>
              <a:t> of forms cannot be replicated</a:t>
            </a:r>
          </a:p>
          <a:p>
            <a:pPr marL="0" indent="0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4866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199F9-7C47-47FB-8546-95EE57A5F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8304607" cy="556664"/>
          </a:xfrm>
        </p:spPr>
        <p:txBody>
          <a:bodyPr/>
          <a:lstStyle/>
          <a:p>
            <a:r>
              <a:rPr lang="en-GB" sz="2200" dirty="0">
                <a:solidFill>
                  <a:srgbClr val="EB1A2F"/>
                </a:solidFill>
              </a:rPr>
              <a:t>Project timeline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B174778-A1D3-4E23-BBE4-D1FB7B2B4E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8" b="35054"/>
          <a:stretch/>
        </p:blipFill>
        <p:spPr>
          <a:xfrm>
            <a:off x="399125" y="1408471"/>
            <a:ext cx="8110694" cy="334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3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36D5512-C2BC-4D20-9D65-3783F6B343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1" r="591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D54C113-57E5-40EA-8F87-763C8886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143" y="2185696"/>
            <a:ext cx="2561713" cy="772107"/>
          </a:xfrm>
        </p:spPr>
        <p:txBody>
          <a:bodyPr/>
          <a:lstStyle/>
          <a:p>
            <a:pPr algn="ctr"/>
            <a:r>
              <a:rPr lang="en-GB" dirty="0"/>
              <a:t>Primo</a:t>
            </a:r>
          </a:p>
        </p:txBody>
      </p:sp>
    </p:spTree>
    <p:extLst>
      <p:ext uri="{BB962C8B-B14F-4D97-AF65-F5344CB8AC3E}">
        <p14:creationId xmlns:p14="http://schemas.microsoft.com/office/powerpoint/2010/main" val="1975751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67B24-3003-4F50-9756-2EBE0AB2F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4" y="779084"/>
            <a:ext cx="4119977" cy="556664"/>
          </a:xfrm>
        </p:spPr>
        <p:txBody>
          <a:bodyPr/>
          <a:lstStyle/>
          <a:p>
            <a:r>
              <a:rPr lang="en-GB" sz="2200" dirty="0"/>
              <a:t>Citation Linker (Fetch Item)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B534D-257D-4590-9628-FF35F8996A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6" y="1346751"/>
            <a:ext cx="3858320" cy="66742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One entry point for both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“Stock checking”</a:t>
            </a:r>
          </a:p>
        </p:txBody>
      </p:sp>
      <p:pic>
        <p:nvPicPr>
          <p:cNvPr id="6" name="Picture 5" descr="The Citation Linker form, with Book selected as the citation type. Details of a book are entered into the form to show an example of how it can be populated.">
            <a:extLst>
              <a:ext uri="{FF2B5EF4-FFF2-40B4-BE49-F238E27FC236}">
                <a16:creationId xmlns:a16="http://schemas.microsoft.com/office/drawing/2014/main" id="{4BD21CC5-5093-4BC2-8767-AD63EEE74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25" y="2165344"/>
            <a:ext cx="3842083" cy="2485751"/>
          </a:xfrm>
          <a:prstGeom prst="rect">
            <a:avLst/>
          </a:prstGeom>
        </p:spPr>
      </p:pic>
      <p:pic>
        <p:nvPicPr>
          <p:cNvPr id="8" name="Picture 7" descr="The Alma link resolver page, showing links to the resource sharing and purchase requests forms in the Get It section.">
            <a:extLst>
              <a:ext uri="{FF2B5EF4-FFF2-40B4-BE49-F238E27FC236}">
                <a16:creationId xmlns:a16="http://schemas.microsoft.com/office/drawing/2014/main" id="{B55AA0BA-A618-46B5-BA57-C107179A5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788" y="2129054"/>
            <a:ext cx="3676431" cy="2522041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AE67A68-A859-4F41-99D8-445E730A4C49}"/>
              </a:ext>
            </a:extLst>
          </p:cNvPr>
          <p:cNvSpPr txBox="1">
            <a:spLocks/>
          </p:cNvSpPr>
          <p:nvPr/>
        </p:nvSpPr>
        <p:spPr>
          <a:xfrm>
            <a:off x="4572000" y="1332002"/>
            <a:ext cx="3858320" cy="667424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3600" indent="-212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40800" indent="-158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Can link to Citation Linker on external resources (Library website, FAQs etc.)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0551445-2B6A-4C29-A6F9-5D7E911D7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1277" y="3207774"/>
            <a:ext cx="412955" cy="2138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00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6D3D3-B366-40B9-B890-1A52171BD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6" y="779084"/>
            <a:ext cx="3732606" cy="556664"/>
          </a:xfrm>
        </p:spPr>
        <p:txBody>
          <a:bodyPr/>
          <a:lstStyle/>
          <a:p>
            <a:r>
              <a:rPr lang="en-GB" sz="2200" dirty="0"/>
              <a:t>1. Citation Linker confusion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97FF8-7CEA-4F4F-841B-F3CCCCAB19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9125" y="1335748"/>
            <a:ext cx="3732606" cy="3417821"/>
          </a:xfrm>
        </p:spPr>
        <p:txBody>
          <a:bodyPr lIns="0" tIns="45720" rIns="91440" bIns="45720" anchor="t">
            <a:noAutofit/>
          </a:bodyPr>
          <a:lstStyle/>
          <a:p>
            <a:pPr marL="0" indent="0">
              <a:buNone/>
            </a:pPr>
            <a:r>
              <a:rPr lang="en-GB" sz="1200" b="1" dirty="0"/>
              <a:t>Issues: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Confusion about the two services appearing together.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Confusion about how the Citation Linker works.</a:t>
            </a:r>
          </a:p>
          <a:p>
            <a:pPr marL="0" indent="0">
              <a:buNone/>
            </a:pPr>
            <a:r>
              <a:rPr lang="en-GB" sz="1200" dirty="0"/>
              <a:t>= Not intuitive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0" indent="0">
              <a:buNone/>
            </a:pPr>
            <a:r>
              <a:rPr lang="en-GB" sz="1200" b="1" dirty="0"/>
              <a:t>Solutions: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b="1" dirty="0"/>
              <a:t>Can’t Find It? </a:t>
            </a:r>
            <a:r>
              <a:rPr lang="en-GB" sz="1200" dirty="0"/>
              <a:t>– a name that encompasses both services.</a:t>
            </a:r>
            <a:endParaRPr lang="en-GB" sz="1200" b="1" dirty="0"/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Added a </a:t>
            </a:r>
            <a:r>
              <a:rPr lang="en-GB" sz="1200" b="1" dirty="0"/>
              <a:t>“Which request option should I choose?” </a:t>
            </a:r>
            <a:r>
              <a:rPr lang="en-GB" sz="1200" dirty="0"/>
              <a:t>General Electronic Service.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Customised the </a:t>
            </a:r>
            <a:r>
              <a:rPr lang="en-GB" sz="1200" b="1" dirty="0"/>
              <a:t>help text </a:t>
            </a:r>
            <a:r>
              <a:rPr lang="en-GB" sz="1200" dirty="0"/>
              <a:t>on the Citation Linker page to make it clear which services are available.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i="1" dirty="0"/>
              <a:t>Move the Send To actions further down the page.</a:t>
            </a:r>
          </a:p>
        </p:txBody>
      </p:sp>
      <p:pic>
        <p:nvPicPr>
          <p:cNvPr id="8" name="Picture 7" descr="University of Leicester Primo menu links. There are five links, all 2-3 words long. The Can't Find It? link is the fifth link. ">
            <a:extLst>
              <a:ext uri="{FF2B5EF4-FFF2-40B4-BE49-F238E27FC236}">
                <a16:creationId xmlns:a16="http://schemas.microsoft.com/office/drawing/2014/main" id="{7B1A3C75-E677-4228-8CAD-EAA1D077D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012" y="383292"/>
            <a:ext cx="2590173" cy="791581"/>
          </a:xfrm>
          <a:prstGeom prst="rect">
            <a:avLst/>
          </a:prstGeom>
        </p:spPr>
      </p:pic>
      <p:pic>
        <p:nvPicPr>
          <p:cNvPr id="10" name="Picture 9" descr="The text that appears at the top of the Citation Linker page. The two services are outlined in bullet points, with the names bolded for emphasis.">
            <a:extLst>
              <a:ext uri="{FF2B5EF4-FFF2-40B4-BE49-F238E27FC236}">
                <a16:creationId xmlns:a16="http://schemas.microsoft.com/office/drawing/2014/main" id="{960E29DA-CA87-451E-A723-4CF5F520F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356" y="2981200"/>
            <a:ext cx="4239491" cy="1671284"/>
          </a:xfrm>
          <a:prstGeom prst="rect">
            <a:avLst/>
          </a:prstGeom>
        </p:spPr>
      </p:pic>
      <p:pic>
        <p:nvPicPr>
          <p:cNvPr id="12" name="Picture 11" descr="An example of the Get It section in Primo showing the Which request option should I choose? link below the links to the resource sharing and purchase request forms.">
            <a:extLst>
              <a:ext uri="{FF2B5EF4-FFF2-40B4-BE49-F238E27FC236}">
                <a16:creationId xmlns:a16="http://schemas.microsoft.com/office/drawing/2014/main" id="{37824BC1-E62A-4C1F-903E-377A0A997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424" y="1385646"/>
            <a:ext cx="4099351" cy="138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4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39E41-A2D7-4859-B3CC-B9266DA7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3858320" cy="895218"/>
          </a:xfrm>
        </p:spPr>
        <p:txBody>
          <a:bodyPr/>
          <a:lstStyle/>
          <a:p>
            <a:r>
              <a:rPr lang="en-GB" sz="2200" dirty="0"/>
              <a:t>2. Citation Linker matching issues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13131-8B5C-48D7-9D00-7F1E772F47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6" y="1674302"/>
            <a:ext cx="3858320" cy="3174905"/>
          </a:xfrm>
        </p:spPr>
        <p:txBody>
          <a:bodyPr lIns="0" tIns="45720" rIns="91440" bIns="45720" anchor="t">
            <a:noAutofit/>
          </a:bodyPr>
          <a:lstStyle/>
          <a:p>
            <a:pPr marL="0" indent="0">
              <a:buNone/>
            </a:pPr>
            <a:r>
              <a:rPr lang="en-GB" sz="1400" b="1" dirty="0"/>
              <a:t>Issues:</a:t>
            </a:r>
            <a:endParaRPr lang="en-GB" sz="1400" dirty="0"/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Incorrect matching to different editions.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dirty="0"/>
              <a:t>Incorrect matching to different journal</a:t>
            </a:r>
            <a:r>
              <a:rPr lang="en-GB" sz="1400" b="1" dirty="0"/>
              <a:t> </a:t>
            </a:r>
            <a:r>
              <a:rPr lang="en-GB" sz="1400" dirty="0"/>
              <a:t>issues.</a:t>
            </a:r>
          </a:p>
          <a:p>
            <a:pPr marL="0" indent="0">
              <a:buNone/>
            </a:pPr>
            <a:r>
              <a:rPr lang="en-GB" sz="1400" dirty="0"/>
              <a:t>= The patron becomes </a:t>
            </a:r>
            <a:r>
              <a:rPr lang="en-GB" sz="1400" b="1" dirty="0"/>
              <a:t>“trapped”.</a:t>
            </a:r>
          </a:p>
          <a:p>
            <a:pPr marL="0" indent="0">
              <a:buNone/>
            </a:pPr>
            <a:endParaRPr lang="en-GB" sz="1400" b="1" dirty="0"/>
          </a:p>
          <a:p>
            <a:pPr marL="0" indent="0">
              <a:buNone/>
            </a:pPr>
            <a:r>
              <a:rPr lang="en-GB" sz="1400" b="1" dirty="0"/>
              <a:t>Solutions: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b="1" dirty="0"/>
              <a:t>Manual requests </a:t>
            </a:r>
            <a:r>
              <a:rPr lang="en-GB" sz="1400" dirty="0"/>
              <a:t>are placed for patrons (Copyright Declaration must be signed for ILLs).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400" i="1" dirty="0"/>
              <a:t>Tweak the Display Logic Rules.</a:t>
            </a:r>
          </a:p>
        </p:txBody>
      </p:sp>
      <p:pic>
        <p:nvPicPr>
          <p:cNvPr id="6" name="Picture 5" descr="An example link resolver page for an article where print holdings for the journal are displaying in the Get It section. The request options are blank.">
            <a:extLst>
              <a:ext uri="{FF2B5EF4-FFF2-40B4-BE49-F238E27FC236}">
                <a16:creationId xmlns:a16="http://schemas.microsoft.com/office/drawing/2014/main" id="{089C6CEE-C6AD-4F78-BB20-79F5560064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r="5879"/>
          <a:stretch/>
        </p:blipFill>
        <p:spPr>
          <a:xfrm>
            <a:off x="4528054" y="909204"/>
            <a:ext cx="4216820" cy="33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8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2BF2-B241-403E-A028-8E7A13486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6" y="779084"/>
            <a:ext cx="3732606" cy="556664"/>
          </a:xfrm>
        </p:spPr>
        <p:txBody>
          <a:bodyPr/>
          <a:lstStyle/>
          <a:p>
            <a:r>
              <a:rPr lang="en-GB" sz="2200" dirty="0"/>
              <a:t>3. Limited customisation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DF66F-BE87-4E10-B613-1663442A5A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9125" y="1335748"/>
            <a:ext cx="3732606" cy="3417821"/>
          </a:xfrm>
        </p:spPr>
        <p:txBody>
          <a:bodyPr lIns="0" tIns="45720" rIns="91440" bIns="45720" anchor="t">
            <a:noAutofit/>
          </a:bodyPr>
          <a:lstStyle/>
          <a:p>
            <a:pPr marL="0" indent="0">
              <a:buNone/>
            </a:pPr>
            <a:r>
              <a:rPr lang="en-GB" sz="1200" b="1" dirty="0"/>
              <a:t>Issues: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Limited options for </a:t>
            </a:r>
            <a:r>
              <a:rPr lang="en-GB" sz="1200" b="1" dirty="0"/>
              <a:t>custom fields </a:t>
            </a:r>
            <a:r>
              <a:rPr lang="en-GB" sz="1200" dirty="0"/>
              <a:t>in both forms. 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No </a:t>
            </a:r>
            <a:r>
              <a:rPr lang="en-GB" sz="1200" b="1" dirty="0"/>
              <a:t>form description </a:t>
            </a:r>
            <a:r>
              <a:rPr lang="en-GB" sz="1200" dirty="0"/>
              <a:t>field to instruct patrons to include key information.</a:t>
            </a:r>
          </a:p>
          <a:p>
            <a:pPr marL="0" indent="0">
              <a:buNone/>
            </a:pPr>
            <a:r>
              <a:rPr lang="en-GB" sz="1200" dirty="0"/>
              <a:t>= Required information can’t be collected.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0" indent="0">
              <a:buNone/>
            </a:pPr>
            <a:r>
              <a:rPr lang="en-GB" sz="1200" b="1" dirty="0"/>
              <a:t>Solutions: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Stopped collecting </a:t>
            </a:r>
            <a:r>
              <a:rPr lang="en-GB" sz="1200" b="1" dirty="0"/>
              <a:t>non-essential</a:t>
            </a:r>
            <a:r>
              <a:rPr lang="en-GB" sz="1200" dirty="0"/>
              <a:t> information.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Removed the option to request </a:t>
            </a:r>
            <a:r>
              <a:rPr lang="en-GB" sz="1200" b="1" dirty="0"/>
              <a:t>books for reading lists</a:t>
            </a:r>
            <a:r>
              <a:rPr lang="en-GB" sz="1200" dirty="0"/>
              <a:t> from the Purchase Request form.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Amended the form </a:t>
            </a:r>
            <a:r>
              <a:rPr lang="en-GB" sz="1200" b="1" dirty="0"/>
              <a:t>header</a:t>
            </a:r>
            <a:r>
              <a:rPr lang="en-GB" sz="1200" dirty="0"/>
              <a:t> to include information about this change and formatted the text with CSS.</a:t>
            </a:r>
          </a:p>
        </p:txBody>
      </p:sp>
      <p:pic>
        <p:nvPicPr>
          <p:cNvPr id="10" name="Picture 9" descr="A screenshot of the purchase request form showing the header has been amended to include a note.">
            <a:extLst>
              <a:ext uri="{FF2B5EF4-FFF2-40B4-BE49-F238E27FC236}">
                <a16:creationId xmlns:a16="http://schemas.microsoft.com/office/drawing/2014/main" id="{4AE9289F-C659-4827-ADD3-EFFDA7037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17" y="515630"/>
            <a:ext cx="3873219" cy="411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6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CA948-F4C7-480D-9A6B-0FC3D57FD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3858320" cy="895218"/>
          </a:xfrm>
        </p:spPr>
        <p:txBody>
          <a:bodyPr/>
          <a:lstStyle/>
          <a:p>
            <a:r>
              <a:rPr lang="en-GB" sz="2200" dirty="0"/>
              <a:t>4. Limitations of Display Logic Rules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DCA3B-6443-44E2-88DE-49E2CC2ECF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6" y="1674303"/>
            <a:ext cx="3858320" cy="3174904"/>
          </a:xfrm>
        </p:spPr>
        <p:txBody>
          <a:bodyPr lIns="0" tIns="45720" rIns="91440" bIns="45720" anchor="t">
            <a:noAutofit/>
          </a:bodyPr>
          <a:lstStyle/>
          <a:p>
            <a:pPr marL="0" indent="0">
              <a:buNone/>
            </a:pPr>
            <a:r>
              <a:rPr lang="en-GB" sz="1200" b="1" dirty="0"/>
              <a:t>Issues: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Not possible to configure a rule to prevent the Purchase Request option from appearing on </a:t>
            </a:r>
            <a:r>
              <a:rPr lang="en-GB" sz="1200" b="1" dirty="0"/>
              <a:t>journals</a:t>
            </a:r>
            <a:r>
              <a:rPr lang="en-GB" sz="1200" dirty="0"/>
              <a:t>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b="1" dirty="0"/>
              <a:t>Citation type ‘</a:t>
            </a:r>
            <a:r>
              <a:rPr lang="en-GB" sz="1200" dirty="0"/>
              <a:t>Journal’ cannot be removed from the Citation Linker or the Purchase Request form. </a:t>
            </a:r>
          </a:p>
          <a:p>
            <a:pPr marL="0" indent="0">
              <a:buNone/>
            </a:pPr>
            <a:r>
              <a:rPr lang="en-GB" sz="1200" dirty="0"/>
              <a:t>= Purchase requests for journals, which we cannot fulfil.</a:t>
            </a:r>
          </a:p>
          <a:p>
            <a:pPr marL="0" indent="0">
              <a:buNone/>
            </a:pPr>
            <a:endParaRPr lang="en-GB" sz="1200" b="1" dirty="0"/>
          </a:p>
          <a:p>
            <a:pPr marL="0" indent="0">
              <a:buNone/>
            </a:pPr>
            <a:r>
              <a:rPr lang="en-GB" sz="1200" b="1" dirty="0"/>
              <a:t>Solutions: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Fudged the </a:t>
            </a:r>
            <a:r>
              <a:rPr lang="en-GB" sz="1200" b="1" dirty="0"/>
              <a:t>Display Logic Rules </a:t>
            </a:r>
            <a:r>
              <a:rPr lang="en-GB" sz="1200" dirty="0"/>
              <a:t>so the Purchase Request option only appears on books.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Used </a:t>
            </a:r>
            <a:r>
              <a:rPr lang="en-GB" sz="1200" b="1" dirty="0"/>
              <a:t>CSS</a:t>
            </a:r>
            <a:r>
              <a:rPr lang="en-GB" sz="1200" dirty="0"/>
              <a:t> to hide the citation type ‘Journal’.</a:t>
            </a:r>
          </a:p>
        </p:txBody>
      </p:sp>
      <p:pic>
        <p:nvPicPr>
          <p:cNvPr id="6" name="Picture 5" descr="Screenshot of two display logic rules. The first rule is: hide the purchase request if a specific general electronic service exists The second rule is: hide the general electronic service.">
            <a:extLst>
              <a:ext uri="{FF2B5EF4-FFF2-40B4-BE49-F238E27FC236}">
                <a16:creationId xmlns:a16="http://schemas.microsoft.com/office/drawing/2014/main" id="{B331954A-D37C-4219-A116-6647E2660DB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240" y="2990964"/>
            <a:ext cx="4314796" cy="541581"/>
          </a:xfrm>
          <a:prstGeom prst="rect">
            <a:avLst/>
          </a:prstGeom>
        </p:spPr>
      </p:pic>
      <p:pic>
        <p:nvPicPr>
          <p:cNvPr id="5" name="Picture 4" descr="Screenshot of the service rule in the general electronic service. Input parameters are rft.genre = book, and output parameters are is display = false.">
            <a:extLst>
              <a:ext uri="{FF2B5EF4-FFF2-40B4-BE49-F238E27FC236}">
                <a16:creationId xmlns:a16="http://schemas.microsoft.com/office/drawing/2014/main" id="{C7E8D5B1-0956-4A80-A8B8-E5108B652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240" y="871679"/>
            <a:ext cx="4165600" cy="1945974"/>
          </a:xfrm>
          <a:prstGeom prst="rect">
            <a:avLst/>
          </a:prstGeom>
        </p:spPr>
      </p:pic>
      <p:pic>
        <p:nvPicPr>
          <p:cNvPr id="10" name="Picture 9" descr="Excerpt from the Primo custom css file showing the css for hiding the journal radio button on the citation linker.">
            <a:extLst>
              <a:ext uri="{FF2B5EF4-FFF2-40B4-BE49-F238E27FC236}">
                <a16:creationId xmlns:a16="http://schemas.microsoft.com/office/drawing/2014/main" id="{B3E3C332-BB15-47B3-8B42-C1E175D420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050" y="3905739"/>
            <a:ext cx="3201924" cy="59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4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ADD767D-BB70-4F19-97A7-3E230002E2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1" r="591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D54C113-57E5-40EA-8F87-763C8886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0" y="2185696"/>
            <a:ext cx="2222500" cy="772107"/>
          </a:xfrm>
        </p:spPr>
        <p:txBody>
          <a:bodyPr/>
          <a:lstStyle/>
          <a:p>
            <a:pPr algn="ctr"/>
            <a:r>
              <a:rPr lang="en-GB" dirty="0"/>
              <a:t>Alma</a:t>
            </a:r>
          </a:p>
        </p:txBody>
      </p:sp>
    </p:spTree>
    <p:extLst>
      <p:ext uri="{BB962C8B-B14F-4D97-AF65-F5344CB8AC3E}">
        <p14:creationId xmlns:p14="http://schemas.microsoft.com/office/powerpoint/2010/main" val="3362258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D38252-E9D7-454C-86A7-5552211E7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28" y="1712021"/>
            <a:ext cx="8640941" cy="2357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7C9B56-A2B0-4669-BD26-D9156CF36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8304607" cy="556664"/>
          </a:xfrm>
        </p:spPr>
        <p:txBody>
          <a:bodyPr/>
          <a:lstStyle/>
          <a:p>
            <a:r>
              <a:rPr lang="en-GB" sz="2200" dirty="0"/>
              <a:t>Purchase Request workflow (simplified)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BBAA0E4-6D44-4265-BAB7-0574666C5B13}"/>
              </a:ext>
            </a:extLst>
          </p:cNvPr>
          <p:cNvSpPr/>
          <p:nvPr/>
        </p:nvSpPr>
        <p:spPr>
          <a:xfrm>
            <a:off x="6459948" y="2545462"/>
            <a:ext cx="1191491" cy="845128"/>
          </a:xfrm>
          <a:prstGeom prst="ellipse">
            <a:avLst/>
          </a:prstGeom>
          <a:noFill/>
          <a:ln w="38100">
            <a:solidFill>
              <a:srgbClr val="0096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48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B3D86-A460-4765-B2F0-A120D50FB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3858320" cy="895218"/>
          </a:xfrm>
        </p:spPr>
        <p:txBody>
          <a:bodyPr/>
          <a:lstStyle/>
          <a:p>
            <a:r>
              <a:rPr lang="en-GB" sz="2200" dirty="0"/>
              <a:t>1. Limited approval options for Purchase Requests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81270-42E4-4A34-A4F5-4441CD5D4B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6" y="1674303"/>
            <a:ext cx="3858320" cy="3174904"/>
          </a:xfrm>
        </p:spPr>
        <p:txBody>
          <a:bodyPr lIns="0" tIns="45720" rIns="91440" bIns="45720" anchor="t">
            <a:noAutofit/>
          </a:bodyPr>
          <a:lstStyle/>
          <a:p>
            <a:pPr marL="0" indent="0">
              <a:buNone/>
            </a:pPr>
            <a:r>
              <a:rPr lang="en-GB" sz="1200" b="1" dirty="0"/>
              <a:t>Issues: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A </a:t>
            </a:r>
            <a:r>
              <a:rPr lang="en-GB" sz="1200" b="1" dirty="0"/>
              <a:t>POL is always created </a:t>
            </a:r>
            <a:r>
              <a:rPr lang="en-GB" sz="1200" dirty="0"/>
              <a:t>when a Purchase Request is approved. Not suitable for EOD, importing from Community Zone, DDA etc,.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b="1" dirty="0"/>
              <a:t>Order templates </a:t>
            </a:r>
            <a:r>
              <a:rPr lang="en-GB" sz="1200" dirty="0"/>
              <a:t>cannot be applied to manual POLs created from a Purchase Request.</a:t>
            </a:r>
          </a:p>
          <a:p>
            <a:pPr marL="0" indent="0">
              <a:buNone/>
            </a:pPr>
            <a:r>
              <a:rPr lang="en-GB" sz="1200" dirty="0"/>
              <a:t>= Non-Rialto orders are difficult to process.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0" indent="0">
              <a:buNone/>
            </a:pPr>
            <a:r>
              <a:rPr lang="en-GB" sz="1200" b="1" dirty="0"/>
              <a:t>Solutions: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Requests are </a:t>
            </a:r>
            <a:r>
              <a:rPr lang="en-GB" sz="1200" b="1" dirty="0"/>
              <a:t>“rejected” </a:t>
            </a:r>
            <a:r>
              <a:rPr lang="en-GB" sz="1200" dirty="0"/>
              <a:t>and ordered separately. 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Added </a:t>
            </a:r>
            <a:r>
              <a:rPr lang="en-GB" sz="1200" b="1" dirty="0"/>
              <a:t>custom reject reasons </a:t>
            </a:r>
            <a:r>
              <a:rPr lang="en-GB" sz="1200" dirty="0"/>
              <a:t>and amended the </a:t>
            </a:r>
            <a:r>
              <a:rPr lang="en-GB" sz="1200" b="1" dirty="0"/>
              <a:t>XSL</a:t>
            </a:r>
            <a:r>
              <a:rPr lang="en-GB" sz="1200" dirty="0"/>
              <a:t> of the Purchase Request Letter to send appropriate canned responses the patron.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768E53-58AE-46C6-98B5-9E3D4963C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71750"/>
            <a:ext cx="4295230" cy="2273353"/>
          </a:xfrm>
          <a:prstGeom prst="rect">
            <a:avLst/>
          </a:prstGeom>
        </p:spPr>
      </p:pic>
      <p:pic>
        <p:nvPicPr>
          <p:cNvPr id="8" name="Picture 7" descr="List of custom reject reasons in Alma. They include added to DDA, non rialto order, in stock (no email sent), out of print, journal and other (no email sent).">
            <a:extLst>
              <a:ext uri="{FF2B5EF4-FFF2-40B4-BE49-F238E27FC236}">
                <a16:creationId xmlns:a16="http://schemas.microsoft.com/office/drawing/2014/main" id="{1B24F527-2E13-4BAE-8053-46A69EC2E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03" y="1079390"/>
            <a:ext cx="3386424" cy="118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5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1D51E-C49C-447C-B6EC-8D5312938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8304607" cy="556664"/>
          </a:xfrm>
        </p:spPr>
        <p:txBody>
          <a:bodyPr/>
          <a:lstStyle/>
          <a:p>
            <a:r>
              <a:rPr lang="en-GB" sz="2200" dirty="0"/>
              <a:t>Purchase Requests stats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DA3023-8D04-4AB0-904B-5B5E3970B4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9124" y="1282843"/>
            <a:ext cx="8304607" cy="3507988"/>
          </a:xfrm>
        </p:spPr>
        <p:txBody>
          <a:bodyPr/>
          <a:lstStyle/>
          <a:p>
            <a:pPr marL="0" indent="0">
              <a:buNone/>
            </a:pPr>
            <a:r>
              <a:rPr lang="en-GB" sz="1400" b="1" dirty="0"/>
              <a:t>February, March and April 2024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66% of requests were rejected.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87% of rejected requests were ordered elsewhere.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72% of rejected requests were added to DDA.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9302839-F598-407D-94A9-A600DB3EE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27822"/>
              </p:ext>
            </p:extLst>
          </p:nvPr>
        </p:nvGraphicFramePr>
        <p:xfrm>
          <a:off x="323305" y="2708568"/>
          <a:ext cx="4228122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374">
                  <a:extLst>
                    <a:ext uri="{9D8B030D-6E8A-4147-A177-3AD203B41FA5}">
                      <a16:colId xmlns:a16="http://schemas.microsoft.com/office/drawing/2014/main" val="3181730599"/>
                    </a:ext>
                  </a:extLst>
                </a:gridCol>
                <a:gridCol w="1409374">
                  <a:extLst>
                    <a:ext uri="{9D8B030D-6E8A-4147-A177-3AD203B41FA5}">
                      <a16:colId xmlns:a16="http://schemas.microsoft.com/office/drawing/2014/main" val="798052571"/>
                    </a:ext>
                  </a:extLst>
                </a:gridCol>
                <a:gridCol w="1409374">
                  <a:extLst>
                    <a:ext uri="{9D8B030D-6E8A-4147-A177-3AD203B41FA5}">
                      <a16:colId xmlns:a16="http://schemas.microsoft.com/office/drawing/2014/main" val="1280160178"/>
                    </a:ext>
                  </a:extLst>
                </a:gridCol>
              </a:tblGrid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Request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No. of requests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195399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Rejected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03874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Approved (Rialto)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85798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Cancelled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369916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In Rialto User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51511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Approved (manual)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430919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7486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465E547-9C0D-4461-B7B1-23461BE08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444317"/>
              </p:ext>
            </p:extLst>
          </p:nvPr>
        </p:nvGraphicFramePr>
        <p:xfrm>
          <a:off x="4779647" y="2708568"/>
          <a:ext cx="4228122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374">
                  <a:extLst>
                    <a:ext uri="{9D8B030D-6E8A-4147-A177-3AD203B41FA5}">
                      <a16:colId xmlns:a16="http://schemas.microsoft.com/office/drawing/2014/main" val="3181730599"/>
                    </a:ext>
                  </a:extLst>
                </a:gridCol>
                <a:gridCol w="1409374">
                  <a:extLst>
                    <a:ext uri="{9D8B030D-6E8A-4147-A177-3AD203B41FA5}">
                      <a16:colId xmlns:a16="http://schemas.microsoft.com/office/drawing/2014/main" val="798052571"/>
                    </a:ext>
                  </a:extLst>
                </a:gridCol>
                <a:gridCol w="1409374">
                  <a:extLst>
                    <a:ext uri="{9D8B030D-6E8A-4147-A177-3AD203B41FA5}">
                      <a16:colId xmlns:a16="http://schemas.microsoft.com/office/drawing/2014/main" val="1280160178"/>
                    </a:ext>
                  </a:extLst>
                </a:gridCol>
              </a:tblGrid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Reject reasons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No. of requests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195399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DDA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03874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Other supplier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85798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369916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Out of 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51511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In 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430919"/>
                  </a:ext>
                </a:extLst>
              </a:tr>
              <a:tr h="218501">
                <a:tc>
                  <a:txBody>
                    <a:bodyPr/>
                    <a:lstStyle/>
                    <a:p>
                      <a:r>
                        <a:rPr lang="en-GB" sz="11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74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284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DDA43-FEAF-4EE2-8D85-7D6C842E6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3858320" cy="556664"/>
          </a:xfrm>
        </p:spPr>
        <p:txBody>
          <a:bodyPr/>
          <a:lstStyle/>
          <a:p>
            <a:r>
              <a:rPr lang="en-GB" sz="2200" dirty="0"/>
              <a:t>2. Assign To workflow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4674B-46FA-4A2F-8EB9-B6F8C0C931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6" y="1335748"/>
            <a:ext cx="3858320" cy="3737697"/>
          </a:xfrm>
        </p:spPr>
        <p:txBody>
          <a:bodyPr lIns="0" tIns="45720" rIns="91440" bIns="45720" anchor="t">
            <a:noAutofit/>
          </a:bodyPr>
          <a:lstStyle/>
          <a:p>
            <a:pPr marL="0" indent="0">
              <a:buNone/>
            </a:pPr>
            <a:r>
              <a:rPr lang="en-GB" sz="1200" b="1" dirty="0"/>
              <a:t>Issues: 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Our Academic Services team do not use Alma.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The General Assign To letter </a:t>
            </a:r>
            <a:r>
              <a:rPr lang="en-GB" sz="1200" b="1" dirty="0"/>
              <a:t>contains very little information.</a:t>
            </a:r>
            <a:endParaRPr lang="en-GB" sz="1200" dirty="0"/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Requests need to be </a:t>
            </a:r>
            <a:r>
              <a:rPr lang="en-GB" sz="1200" b="1" dirty="0"/>
              <a:t>assigned to teams</a:t>
            </a:r>
            <a:r>
              <a:rPr lang="en-GB" sz="1200" dirty="0"/>
              <a:t>, rather than individuals.</a:t>
            </a:r>
          </a:p>
          <a:p>
            <a:pPr marL="0" indent="0">
              <a:buNone/>
            </a:pPr>
            <a:r>
              <a:rPr lang="en-GB" sz="1200" dirty="0"/>
              <a:t>= Difficult to assign requests between colleagues.</a:t>
            </a:r>
          </a:p>
          <a:p>
            <a:pPr marL="0" indent="0">
              <a:buNone/>
            </a:pPr>
            <a:endParaRPr lang="en-GB" sz="1200" b="1" dirty="0"/>
          </a:p>
          <a:p>
            <a:pPr marL="0" indent="0">
              <a:buNone/>
            </a:pPr>
            <a:r>
              <a:rPr lang="en-GB" sz="1200" b="1" dirty="0"/>
              <a:t>Solutions: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Requests are assigned to a </a:t>
            </a:r>
            <a:r>
              <a:rPr lang="en-GB" sz="1200" b="1" dirty="0"/>
              <a:t>dummy account </a:t>
            </a:r>
            <a:r>
              <a:rPr lang="en-GB" sz="1200" dirty="0"/>
              <a:t>in Alma. The Assign To email is forwarded to a LibAnswers queue.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Relevant information is copy/pasted into the </a:t>
            </a:r>
            <a:r>
              <a:rPr lang="en-GB" sz="1200" b="1" dirty="0"/>
              <a:t>notes field </a:t>
            </a:r>
            <a:r>
              <a:rPr lang="en-GB" sz="1200" dirty="0"/>
              <a:t>when assigning the request, or is added to the LibAnswers ticket.</a:t>
            </a:r>
          </a:p>
          <a:p>
            <a:pPr marL="197485" indent="-197485"/>
            <a:endParaRPr lang="en-GB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00386D-CFFD-487D-AB14-B150585C9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78" y="525939"/>
            <a:ext cx="3871245" cy="2937164"/>
          </a:xfrm>
          <a:prstGeom prst="rect">
            <a:avLst/>
          </a:prstGeom>
        </p:spPr>
      </p:pic>
      <p:pic>
        <p:nvPicPr>
          <p:cNvPr id="8" name="Picture 7" descr="A purchase request in Alma in the Assigned to others tab. The request is assigned to the dummy account for Academic Services.">
            <a:extLst>
              <a:ext uri="{FF2B5EF4-FFF2-40B4-BE49-F238E27FC236}">
                <a16:creationId xmlns:a16="http://schemas.microsoft.com/office/drawing/2014/main" id="{30BA59DA-C7AF-4715-A7CB-7C3E06669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71" y="3729537"/>
            <a:ext cx="3779858" cy="96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9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01AE-70E6-48D0-B80E-425E004A6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3858320" cy="895218"/>
          </a:xfrm>
        </p:spPr>
        <p:txBody>
          <a:bodyPr/>
          <a:lstStyle/>
          <a:p>
            <a:r>
              <a:rPr lang="en-GB" sz="2200" dirty="0"/>
              <a:t>3. Unable to re-open or convert requests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60043-D8FA-4050-AAE0-42BEF86674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6" y="1674303"/>
            <a:ext cx="3858320" cy="3174904"/>
          </a:xfrm>
        </p:spPr>
        <p:txBody>
          <a:bodyPr lIns="0" tIns="45720" rIns="91440" bIns="45720" anchor="t">
            <a:noAutofit/>
          </a:bodyPr>
          <a:lstStyle/>
          <a:p>
            <a:pPr marL="0" indent="0">
              <a:buNone/>
            </a:pPr>
            <a:r>
              <a:rPr lang="en-GB" sz="1200" b="1" dirty="0"/>
              <a:t>Issues: 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If an order is </a:t>
            </a:r>
            <a:r>
              <a:rPr lang="en-GB" sz="1200" b="1" dirty="0"/>
              <a:t>cancelled</a:t>
            </a:r>
            <a:r>
              <a:rPr lang="en-GB" sz="1200" dirty="0"/>
              <a:t> by the supplier, it is not possible to re-open the request.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It is also not possible to </a:t>
            </a:r>
            <a:r>
              <a:rPr lang="en-GB" sz="1200" b="1" dirty="0"/>
              <a:t>convert</a:t>
            </a:r>
            <a:r>
              <a:rPr lang="en-GB" sz="1200" dirty="0"/>
              <a:t> Purchase Requests to Resource Sharing requests.</a:t>
            </a:r>
          </a:p>
          <a:p>
            <a:pPr marL="0" indent="0">
              <a:buNone/>
            </a:pPr>
            <a:r>
              <a:rPr lang="en-GB" sz="1200" dirty="0"/>
              <a:t>= Duplication of work and need to manually contact the patron.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200" b="1" dirty="0"/>
              <a:t>Solutions: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Use of </a:t>
            </a:r>
            <a:r>
              <a:rPr lang="en-GB" sz="1200" b="1" dirty="0"/>
              <a:t>“Notify Upon Cancellation”</a:t>
            </a:r>
            <a:r>
              <a:rPr lang="en-GB" sz="1200" dirty="0"/>
              <a:t> in Interested User options.</a:t>
            </a:r>
          </a:p>
          <a:p>
            <a:pPr marL="197485" indent="-197485">
              <a:buFont typeface="Arial" panose="020B0604020202020204" pitchFamily="34" charset="0"/>
              <a:buChar char="•"/>
            </a:pPr>
            <a:r>
              <a:rPr lang="en-GB" sz="1200" dirty="0"/>
              <a:t>Amended the XSL in the </a:t>
            </a:r>
            <a:r>
              <a:rPr lang="en-GB" sz="1200" b="1" dirty="0"/>
              <a:t>Interested In email </a:t>
            </a:r>
            <a:r>
              <a:rPr lang="en-GB" sz="1200" dirty="0"/>
              <a:t>to include a custom response for this circumstance.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360EB4-7B7F-4129-95D0-A3B5DB890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22560"/>
            <a:ext cx="4010458" cy="309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6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01AE-70E6-48D0-B80E-425E004A6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3858320" cy="556664"/>
          </a:xfrm>
        </p:spPr>
        <p:txBody>
          <a:bodyPr/>
          <a:lstStyle/>
          <a:p>
            <a:r>
              <a:rPr lang="en-GB" sz="2200" dirty="0"/>
              <a:t>Positives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60043-D8FA-4050-AAE0-42BEF86674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9125" y="1335748"/>
            <a:ext cx="8018043" cy="813483"/>
          </a:xfrm>
        </p:spPr>
        <p:txBody>
          <a:bodyPr lIns="0" tIns="45720" rIns="91440" bIns="45720" anchor="t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Despite the challenges, the project has been a success.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There are a lot of </a:t>
            </a:r>
            <a:r>
              <a:rPr lang="en-GB" sz="1600" b="1" dirty="0"/>
              <a:t>positives</a:t>
            </a:r>
            <a:r>
              <a:rPr lang="en-GB" sz="1600" dirty="0"/>
              <a:t> to using the Primo forms: 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1E138E3-16A5-408B-8502-5954898CD032}"/>
              </a:ext>
            </a:extLst>
          </p:cNvPr>
          <p:cNvSpPr txBox="1">
            <a:spLocks/>
          </p:cNvSpPr>
          <p:nvPr/>
        </p:nvSpPr>
        <p:spPr>
          <a:xfrm>
            <a:off x="148493" y="2149230"/>
            <a:ext cx="4251569" cy="2524369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198000" indent="-198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3600" indent="-212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40800" indent="-158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200" lvl="1" indent="0">
              <a:buNone/>
            </a:pPr>
            <a:r>
              <a:rPr lang="en-GB" sz="1600" b="1" dirty="0">
                <a:solidFill>
                  <a:srgbClr val="0096D2"/>
                </a:solidFill>
              </a:rPr>
              <a:t>Primo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Resource sharing requests +8% (Feb-Apr)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Purchase requests +26% (Feb-Apr)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Requesting at </a:t>
            </a:r>
            <a:r>
              <a:rPr lang="en-GB" sz="1600" b="1" dirty="0"/>
              <a:t>point of need</a:t>
            </a:r>
            <a:r>
              <a:rPr lang="en-GB" sz="1600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Citation Linker reduces requests for </a:t>
            </a:r>
            <a:r>
              <a:rPr lang="en-GB" sz="1600" b="1" dirty="0"/>
              <a:t>in stock items</a:t>
            </a:r>
            <a:r>
              <a:rPr lang="en-GB" sz="1600" dirty="0"/>
              <a:t>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27D318E-C306-4987-88B3-7E919E8FA6A3}"/>
              </a:ext>
            </a:extLst>
          </p:cNvPr>
          <p:cNvSpPr txBox="1">
            <a:spLocks/>
          </p:cNvSpPr>
          <p:nvPr/>
        </p:nvSpPr>
        <p:spPr>
          <a:xfrm>
            <a:off x="4400062" y="2149231"/>
            <a:ext cx="4280891" cy="2528275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198000" indent="-198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3600" indent="-212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40800" indent="-1584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200" lvl="1" indent="0">
              <a:buNone/>
            </a:pPr>
            <a:r>
              <a:rPr lang="en-GB" sz="1600" b="1" dirty="0">
                <a:solidFill>
                  <a:srgbClr val="0096D2"/>
                </a:solidFill>
              </a:rPr>
              <a:t>Alma</a:t>
            </a:r>
            <a:endParaRPr lang="en-GB" sz="1400" b="1" dirty="0">
              <a:solidFill>
                <a:srgbClr val="0096D2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Purchase Request </a:t>
            </a:r>
            <a:r>
              <a:rPr lang="en-GB" sz="1600" b="1" dirty="0"/>
              <a:t>Rialto</a:t>
            </a:r>
            <a:r>
              <a:rPr lang="en-GB" sz="1600" dirty="0"/>
              <a:t> </a:t>
            </a:r>
            <a:r>
              <a:rPr lang="en-GB" sz="1600" b="1" dirty="0"/>
              <a:t>workflow</a:t>
            </a:r>
            <a:r>
              <a:rPr lang="en-GB" sz="1600" dirty="0"/>
              <a:t> is relatively seamless.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b="1" dirty="0"/>
              <a:t>Less duplication </a:t>
            </a:r>
            <a:r>
              <a:rPr lang="en-GB" sz="1600" dirty="0"/>
              <a:t>of work in LibAnswers.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Patron </a:t>
            </a:r>
            <a:r>
              <a:rPr lang="en-GB" sz="1600" b="1" dirty="0"/>
              <a:t>communications</a:t>
            </a:r>
            <a:r>
              <a:rPr lang="en-GB" sz="1600" dirty="0"/>
              <a:t> all managed in Alma.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Improved </a:t>
            </a:r>
            <a:r>
              <a:rPr lang="en-GB" sz="1600" b="1" dirty="0"/>
              <a:t>analytics</a:t>
            </a:r>
            <a:r>
              <a:rPr lang="en-GB" sz="1600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1400" dirty="0"/>
          </a:p>
          <a:p>
            <a:pPr lvl="1"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8377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7585-016C-40D1-864B-7EAA31158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8304607" cy="556664"/>
          </a:xfrm>
        </p:spPr>
        <p:txBody>
          <a:bodyPr/>
          <a:lstStyle/>
          <a:p>
            <a:r>
              <a:rPr lang="en-GB" sz="2200" dirty="0"/>
              <a:t>If you have some votes to spare…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4BD82-D573-409F-BBE0-683F117E274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400" b="1" dirty="0">
                <a:solidFill>
                  <a:srgbClr val="0096D2"/>
                </a:solidFill>
              </a:rPr>
              <a:t>Ex Libris Ideas Exchange</a:t>
            </a:r>
            <a:endParaRPr lang="en-GB" sz="1400" b="1" dirty="0">
              <a:solidFill>
                <a:srgbClr val="0096D2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GB" sz="1200" dirty="0">
              <a:solidFill>
                <a:srgbClr val="0096D2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Control Purchase Request display in Primo by material type.</a:t>
            </a:r>
            <a:endParaRPr lang="en-GB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200" i="0" dirty="0"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to the Purchase request's "Approve and Order" action an option to select a PO line template.</a:t>
            </a:r>
            <a:endParaRPr lang="en-GB" sz="1200" i="0" dirty="0">
              <a:effectLst/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200" dirty="0"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Analytics reports for deleted purchase requests.</a:t>
            </a:r>
            <a:endParaRPr lang="en-GB" sz="12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200" i="0" dirty="0">
                <a:effectLst/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Purch</a:t>
            </a:r>
            <a:r>
              <a:rPr lang="en-GB" sz="1200" dirty="0"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ase Request conversion into a Resource Sharing Request.</a:t>
            </a:r>
            <a:endParaRPr lang="en-GB" sz="1200" i="0" dirty="0">
              <a:effectLst/>
              <a:latin typeface="+mn-lt"/>
            </a:endParaRPr>
          </a:p>
          <a:p>
            <a:pPr marL="0" indent="0">
              <a:buNone/>
            </a:pPr>
            <a:endParaRPr lang="en-GB" sz="1200" i="0" dirty="0">
              <a:effectLst/>
              <a:latin typeface="+mn-lt"/>
            </a:endParaRPr>
          </a:p>
          <a:p>
            <a:pPr marL="0" indent="0">
              <a:buNone/>
            </a:pPr>
            <a:r>
              <a:rPr lang="en-GB" sz="1200" dirty="0">
                <a:latin typeface="+mn-lt"/>
              </a:rPr>
              <a:t>Already accepted: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200" dirty="0"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Improve the e-book Purchase Request workflow.</a:t>
            </a:r>
            <a:endParaRPr lang="en-GB" sz="12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200" i="0" dirty="0">
                <a:effectLst/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an order action in the Purchase Request to “App</a:t>
            </a:r>
            <a:r>
              <a:rPr lang="en-GB" sz="1200" dirty="0"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rove and order from the CZ”.</a:t>
            </a:r>
            <a:endParaRPr lang="en-GB" sz="1200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7183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7F2A-9A40-47B6-BA6F-9453F49E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922" y="2816941"/>
            <a:ext cx="4044156" cy="647243"/>
          </a:xfrm>
        </p:spPr>
        <p:txBody>
          <a:bodyPr/>
          <a:lstStyle/>
          <a:p>
            <a:r>
              <a:rPr lang="en-GB" sz="3200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2C095-D86F-4282-AFBB-2DDE3A6F18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49922" y="3449195"/>
            <a:ext cx="4044156" cy="554992"/>
          </a:xfrm>
        </p:spPr>
        <p:txBody>
          <a:bodyPr/>
          <a:lstStyle/>
          <a:p>
            <a:r>
              <a:rPr lang="en-GB" sz="1800" dirty="0"/>
              <a:t>am1441@leicester.ac.uk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9D8158-017C-4ED5-8015-0A132B7EBED9}"/>
              </a:ext>
            </a:extLst>
          </p:cNvPr>
          <p:cNvSpPr txBox="1"/>
          <p:nvPr/>
        </p:nvSpPr>
        <p:spPr>
          <a:xfrm>
            <a:off x="6923759" y="4608807"/>
            <a:ext cx="2499851" cy="655055"/>
          </a:xfrm>
          <a:prstGeom prst="rect">
            <a:avLst/>
          </a:prstGeom>
          <a:noFill/>
        </p:spPr>
        <p:txBody>
          <a:bodyPr wrap="square" lIns="216000" tIns="187200" rIns="216000" bIns="18720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1" i="0" dirty="0">
                <a:solidFill>
                  <a:schemeClr val="bg1"/>
                </a:solidFill>
                <a:latin typeface="Arial"/>
                <a:cs typeface="Arial"/>
              </a:rPr>
              <a:t>Photography by Design Services, University of Leicester</a:t>
            </a:r>
          </a:p>
        </p:txBody>
      </p:sp>
    </p:spTree>
    <p:extLst>
      <p:ext uri="{BB962C8B-B14F-4D97-AF65-F5344CB8AC3E}">
        <p14:creationId xmlns:p14="http://schemas.microsoft.com/office/powerpoint/2010/main" val="2135301759"/>
      </p:ext>
    </p:extLst>
  </p:cSld>
  <p:clrMapOvr>
    <a:masterClrMapping/>
  </p:clrMapOvr>
</p:sld>
</file>

<file path=ppt/theme/theme1.xml><?xml version="1.0" encoding="utf-8"?>
<a:theme xmlns:a="http://schemas.openxmlformats.org/drawingml/2006/main" name="UoL Powerpoint Guidelines Accessibility Design">
  <a:themeElements>
    <a:clrScheme name="University of Leicester - Citizens of Change">
      <a:dk1>
        <a:srgbClr val="3C3C3C"/>
      </a:dk1>
      <a:lt1>
        <a:srgbClr val="FFFFFF"/>
      </a:lt1>
      <a:dk2>
        <a:srgbClr val="3C3C3C"/>
      </a:dk2>
      <a:lt2>
        <a:srgbClr val="E6E6E6"/>
      </a:lt2>
      <a:accent1>
        <a:srgbClr val="E4042C"/>
      </a:accent1>
      <a:accent2>
        <a:srgbClr val="E37606"/>
      </a:accent2>
      <a:accent3>
        <a:srgbClr val="07A75A"/>
      </a:accent3>
      <a:accent4>
        <a:srgbClr val="0096D2"/>
      </a:accent4>
      <a:accent5>
        <a:srgbClr val="5A4BC2"/>
      </a:accent5>
      <a:accent6>
        <a:srgbClr val="AAAAAA"/>
      </a:accent6>
      <a:hlink>
        <a:srgbClr val="0096D2"/>
      </a:hlink>
      <a:folHlink>
        <a:srgbClr val="0096D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 lIns="216000" tIns="187200" rIns="216000" bIns="187200" rtlCol="0">
        <a:spAutoFit/>
      </a:bodyPr>
      <a:lstStyle>
        <a:defPPr>
          <a:defRPr sz="4400" b="1" i="0" dirty="0" smtClean="0">
            <a:solidFill>
              <a:schemeClr val="accent1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29F9906F84F04094CE5CD4728D492D" ma:contentTypeVersion="16" ma:contentTypeDescription="Create a new document." ma:contentTypeScope="" ma:versionID="d471cafd11fcf1d6778beb9f51ec394f">
  <xsd:schema xmlns:xsd="http://www.w3.org/2001/XMLSchema" xmlns:xs="http://www.w3.org/2001/XMLSchema" xmlns:p="http://schemas.microsoft.com/office/2006/metadata/properties" xmlns:ns2="67a03111-f570-43e0-9b48-49049b7e86ee" xmlns:ns3="e7a5fc8e-e677-41ca-8019-df913e37547c" xmlns:ns4="b21e8fb0-f567-48f8-95c5-03867779715e" targetNamespace="http://schemas.microsoft.com/office/2006/metadata/properties" ma:root="true" ma:fieldsID="3db0c6b1831728b274b838b86943de41" ns2:_="" ns3:_="" ns4:_="">
    <xsd:import namespace="67a03111-f570-43e0-9b48-49049b7e86ee"/>
    <xsd:import namespace="e7a5fc8e-e677-41ca-8019-df913e37547c"/>
    <xsd:import namespace="b21e8fb0-f567-48f8-95c5-0386777971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a03111-f570-43e0-9b48-49049b7e8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d023d89-6bf8-49d2-a6ae-99c0c7930f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5fc8e-e677-41ca-8019-df913e37547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e8fb0-f567-48f8-95c5-03867779715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93fcb4c0-cb25-497f-a9b2-16f18bbfff96}" ma:internalName="TaxCatchAll" ma:showField="CatchAllData" ma:web="b21e8fb0-f567-48f8-95c5-0386777971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1e8fb0-f567-48f8-95c5-03867779715e" xsi:nil="true"/>
    <lcf76f155ced4ddcb4097134ff3c332f xmlns="67a03111-f570-43e0-9b48-49049b7e86e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064E43-9DA3-4146-AB17-676812700F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a03111-f570-43e0-9b48-49049b7e86ee"/>
    <ds:schemaRef ds:uri="e7a5fc8e-e677-41ca-8019-df913e37547c"/>
    <ds:schemaRef ds:uri="b21e8fb0-f567-48f8-95c5-0386777971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01B442-2BF3-4C0A-81AF-DB2C966119F3}">
  <ds:schemaRefs>
    <ds:schemaRef ds:uri="http://purl.org/dc/dcmitype/"/>
    <ds:schemaRef ds:uri="http://www.w3.org/XML/1998/namespace"/>
    <ds:schemaRef ds:uri="http://schemas.microsoft.com/office/2006/documentManagement/types"/>
    <ds:schemaRef ds:uri="67a03111-f570-43e0-9b48-49049b7e86ee"/>
    <ds:schemaRef ds:uri="http://purl.org/dc/elements/1.1/"/>
    <ds:schemaRef ds:uri="e7a5fc8e-e677-41ca-8019-df913e37547c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b21e8fb0-f567-48f8-95c5-03867779715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1A78EDE-5FEE-4D4A-A6CE-BA46B95F7B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UoL Powerpoint Guidelines Accessibility Design.potx</Template>
  <TotalTime>35519</TotalTime>
  <Words>1157</Words>
  <Application>Microsoft Office PowerPoint</Application>
  <PresentationFormat>On-screen Show (16:9)</PresentationFormat>
  <Paragraphs>207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Arial,Sans-Serif</vt:lpstr>
      <vt:lpstr>Calibri</vt:lpstr>
      <vt:lpstr>Georgia</vt:lpstr>
      <vt:lpstr>Lucida Grande</vt:lpstr>
      <vt:lpstr>Symbol</vt:lpstr>
      <vt:lpstr>Wingdings</vt:lpstr>
      <vt:lpstr>UoL Powerpoint Guidelines Accessibility Design</vt:lpstr>
      <vt:lpstr>Primo Purchase Request and Resource Sharing forms</vt:lpstr>
      <vt:lpstr>What prompted the review?</vt:lpstr>
      <vt:lpstr>The previous forms</vt:lpstr>
      <vt:lpstr>Our options</vt:lpstr>
      <vt:lpstr>Project timeline</vt:lpstr>
      <vt:lpstr>Primo</vt:lpstr>
      <vt:lpstr>Citation Linker (Fetch Item)</vt:lpstr>
      <vt:lpstr>1. Citation Linker confusion</vt:lpstr>
      <vt:lpstr>2. Citation Linker matching issues</vt:lpstr>
      <vt:lpstr>3. Limited customisation</vt:lpstr>
      <vt:lpstr>4. Limitations of Display Logic Rules </vt:lpstr>
      <vt:lpstr>Alma</vt:lpstr>
      <vt:lpstr>Purchase Request workflow (simplified)</vt:lpstr>
      <vt:lpstr>1. Limited approval options for Purchase Requests</vt:lpstr>
      <vt:lpstr>Purchase Requests stats</vt:lpstr>
      <vt:lpstr>2. Assign To workflow</vt:lpstr>
      <vt:lpstr>3. Unable to re-open or convert requests</vt:lpstr>
      <vt:lpstr>Positives</vt:lpstr>
      <vt:lpstr>If you have some votes to spare…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Marshall, Alexandra</cp:lastModifiedBy>
  <cp:revision>552</cp:revision>
  <cp:lastPrinted>2020-07-06T08:56:06Z</cp:lastPrinted>
  <dcterms:created xsi:type="dcterms:W3CDTF">2020-04-08T13:53:01Z</dcterms:created>
  <dcterms:modified xsi:type="dcterms:W3CDTF">2024-04-25T07:44:50Z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0x010100CB29F9906F84F04094CE5CD4728D492D</vt:lpwstr>
  </property>
  <property fmtid="{D5CDD505-2E9C-101B-9397-08002B2CF9AE}" pid="3" name="MediaServiceImageTags">
    <vt:lpwstr/>
  </property>
</Properties>
</file>